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embeddedFontLst>
    <p:embeddedFont>
      <p:font typeface="Arial Black" panose="020B0A04020102020204" pitchFamily="34" charset="0"/>
      <p:bold r:id="rId10"/>
    </p:embeddedFont>
    <p:embeddedFont>
      <p:font typeface="Calibri" panose="020F0502020204030204" pitchFamily="34" charset="0"/>
      <p:regular r:id="rId11"/>
      <p:bold r:id="rId12"/>
      <p:italic r:id="rId13"/>
      <p:boldItalic r:id="rId14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5" roundtripDataSignature="AMtx7mjuDtyxWGjlTjg/JcKBYHZGfkPW9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6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4.fntdata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3.fntdata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2.fntdata"/><Relationship Id="rId5" Type="http://schemas.openxmlformats.org/officeDocument/2006/relationships/slide" Target="slides/slide4.xml"/><Relationship Id="rId15" Type="http://customschemas.google.com/relationships/presentationmetadata" Target="metadata"/><Relationship Id="rId10" Type="http://schemas.openxmlformats.org/officeDocument/2006/relationships/font" Target="fonts/font1.fntdata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font" Target="fonts/font5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84328504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724826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9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941822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975985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" name="Google Shape;106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191444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4" name="Google Shape;114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223406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2" name="Google Shape;122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5711744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0" name="Google Shape;130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242084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objetos" type="obj">
  <p:cSld name="OBJECT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9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4" name="Google Shape;14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texto vertical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8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vertical y texto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9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9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de título" type="title">
  <p:cSld name="TITLE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0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10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20" name="Google Shape;20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cabezado de sección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1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11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os objetos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1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12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ció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3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13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13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13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13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lo el título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 blanco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ido con título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6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6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16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1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n con título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7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7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7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1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8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Google Shape;84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85" name="Google Shape;85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20600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6666"/>
              </a:buClr>
              <a:buSzPts val="2800"/>
              <a:buFont typeface="Arial Black"/>
              <a:buNone/>
            </a:pPr>
            <a:r>
              <a:rPr lang="es-MX" sz="2800" b="1">
                <a:solidFill>
                  <a:srgbClr val="006666"/>
                </a:solidFill>
                <a:latin typeface="Arial Black"/>
                <a:ea typeface="Arial Black"/>
                <a:cs typeface="Arial Black"/>
                <a:sym typeface="Arial Black"/>
              </a:rPr>
              <a:t>Primera Jornada de Investigación / 3er Encuentro de Investigadores/as en Salud Mental de la Universidad Nacional de La Plata</a:t>
            </a:r>
            <a:br>
              <a:rPr lang="es-MX" sz="2800" b="1">
                <a:solidFill>
                  <a:srgbClr val="006666"/>
                </a:solidFill>
                <a:latin typeface="Arial Black"/>
                <a:ea typeface="Arial Black"/>
                <a:cs typeface="Arial Black"/>
                <a:sym typeface="Arial Black"/>
              </a:rPr>
            </a:br>
            <a:r>
              <a:rPr lang="es-MX" sz="2400" b="1">
                <a:solidFill>
                  <a:srgbClr val="006666"/>
                </a:solidFill>
                <a:latin typeface="Arial Black"/>
                <a:ea typeface="Arial Black"/>
                <a:cs typeface="Arial Black"/>
                <a:sym typeface="Arial Black"/>
              </a:rPr>
              <a:t>“A 15 años de la sanción de la Ley Nacional de </a:t>
            </a:r>
            <a:endParaRPr sz="2400" b="1">
              <a:solidFill>
                <a:srgbClr val="006666"/>
              </a:solidFill>
              <a:latin typeface="Arial Black"/>
              <a:ea typeface="Arial Black"/>
              <a:cs typeface="Arial Black"/>
              <a:sym typeface="Arial Black"/>
            </a:endParaRPr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6666"/>
              </a:buClr>
              <a:buSzPts val="2800"/>
              <a:buFont typeface="Arial Black"/>
              <a:buNone/>
            </a:pPr>
            <a:r>
              <a:rPr lang="es-MX" sz="2400" b="1">
                <a:solidFill>
                  <a:srgbClr val="006666"/>
                </a:solidFill>
                <a:latin typeface="Arial Black"/>
                <a:ea typeface="Arial Black"/>
                <a:cs typeface="Arial Black"/>
                <a:sym typeface="Arial Black"/>
              </a:rPr>
              <a:t>Salud Mental N° 26657”</a:t>
            </a:r>
            <a:endParaRPr sz="2400" b="1">
              <a:solidFill>
                <a:srgbClr val="006666"/>
              </a:solidFill>
              <a:latin typeface="Arial Black"/>
              <a:ea typeface="Arial Black"/>
              <a:cs typeface="Arial Black"/>
              <a:sym typeface="Arial Black"/>
            </a:endParaRPr>
          </a:p>
        </p:txBody>
      </p:sp>
      <p:sp>
        <p:nvSpPr>
          <p:cNvPr id="86" name="Google Shape;86;p1"/>
          <p:cNvSpPr txBox="1"/>
          <p:nvPr/>
        </p:nvSpPr>
        <p:spPr>
          <a:xfrm>
            <a:off x="2438400" y="3048000"/>
            <a:ext cx="7209183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800" b="1" i="0" u="none" strike="noStrike" cap="none">
                <a:solidFill>
                  <a:srgbClr val="006666"/>
                </a:solidFill>
                <a:latin typeface="Calibri"/>
                <a:ea typeface="Calibri"/>
                <a:cs typeface="Calibri"/>
                <a:sym typeface="Calibri"/>
              </a:rPr>
              <a:t>(Insertar título del proyecto de investigación)</a:t>
            </a:r>
            <a:endParaRPr sz="2800" b="1" i="0" u="none" strike="noStrike" cap="none">
              <a:solidFill>
                <a:srgbClr val="00666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Google Shape;87;p1"/>
          <p:cNvSpPr txBox="1">
            <a:spLocks noGrp="1"/>
          </p:cNvSpPr>
          <p:nvPr>
            <p:ph type="body" idx="1"/>
          </p:nvPr>
        </p:nvSpPr>
        <p:spPr>
          <a:xfrm>
            <a:off x="838200" y="2557623"/>
            <a:ext cx="10515600" cy="361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508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" name="Google Shape;92;p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93" name="Google Shape;93;p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6666"/>
              </a:buClr>
              <a:buSzPts val="4400"/>
              <a:buFont typeface="Calibri"/>
              <a:buNone/>
            </a:pPr>
            <a:r>
              <a:rPr lang="es-MX">
                <a:solidFill>
                  <a:srgbClr val="006666"/>
                </a:solidFill>
              </a:rPr>
              <a:t>(Indicar unidad de investigación del proyecto)</a:t>
            </a:r>
            <a:endParaRPr>
              <a:solidFill>
                <a:srgbClr val="006666"/>
              </a:solidFill>
            </a:endParaRPr>
          </a:p>
        </p:txBody>
      </p:sp>
      <p:sp>
        <p:nvSpPr>
          <p:cNvPr id="94" name="Google Shape;94;p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6666"/>
              </a:buClr>
              <a:buSzPts val="2800"/>
              <a:buChar char="•"/>
            </a:pPr>
            <a:r>
              <a:rPr lang="es-MX" b="1">
                <a:solidFill>
                  <a:srgbClr val="006666"/>
                </a:solidFill>
              </a:rPr>
              <a:t>Indicar nombres de lxs integrantes del proyecto de investigación (cómo y por quienes está compuesto el proyecto)</a:t>
            </a:r>
            <a:endParaRPr b="1">
              <a:solidFill>
                <a:srgbClr val="006666"/>
              </a:solidFill>
            </a:endParaRPr>
          </a:p>
        </p:txBody>
      </p:sp>
      <p:pic>
        <p:nvPicPr>
          <p:cNvPr id="95" name="Google Shape;95;p2"/>
          <p:cNvPicPr preferRelativeResize="0"/>
          <p:nvPr/>
        </p:nvPicPr>
        <p:blipFill rotWithShape="1">
          <a:blip r:embed="rId4">
            <a:alphaModFix/>
          </a:blip>
          <a:srcRect l="-640" r="639"/>
          <a:stretch/>
        </p:blipFill>
        <p:spPr>
          <a:xfrm>
            <a:off x="0" y="6382379"/>
            <a:ext cx="12192000" cy="51206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0" name="Google Shape;100;p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01" name="Google Shape;101;p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6666"/>
              </a:buClr>
              <a:buSzPts val="4400"/>
              <a:buFont typeface="Calibri"/>
              <a:buNone/>
            </a:pPr>
            <a:r>
              <a:rPr lang="es-MX">
                <a:solidFill>
                  <a:srgbClr val="006666"/>
                </a:solidFill>
              </a:rPr>
              <a:t>(Indicar problema de investigación)</a:t>
            </a:r>
            <a:endParaRPr>
              <a:solidFill>
                <a:srgbClr val="006666"/>
              </a:solidFill>
            </a:endParaRPr>
          </a:p>
        </p:txBody>
      </p:sp>
      <p:sp>
        <p:nvSpPr>
          <p:cNvPr id="102" name="Google Shape;102;p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6666"/>
              </a:buClr>
              <a:buSzPts val="2800"/>
              <a:buChar char="•"/>
            </a:pPr>
            <a:r>
              <a:rPr lang="es-MX" b="1">
                <a:solidFill>
                  <a:srgbClr val="006666"/>
                </a:solidFill>
              </a:rPr>
              <a:t>Ampliar sobre el problema de investigación y su contexto</a:t>
            </a:r>
            <a:endParaRPr b="1">
              <a:solidFill>
                <a:srgbClr val="006666"/>
              </a:solidFill>
            </a:endParaRPr>
          </a:p>
        </p:txBody>
      </p:sp>
      <p:pic>
        <p:nvPicPr>
          <p:cNvPr id="103" name="Google Shape;103;p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0" y="6430422"/>
            <a:ext cx="12192000" cy="51206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8" name="Google Shape;108;p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09" name="Google Shape;109;p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6666"/>
              </a:buClr>
              <a:buSzPts val="4400"/>
              <a:buFont typeface="Calibri"/>
              <a:buNone/>
            </a:pPr>
            <a:r>
              <a:rPr lang="es-MX" b="1">
                <a:solidFill>
                  <a:srgbClr val="006666"/>
                </a:solidFill>
              </a:rPr>
              <a:t>(Explicitar objetivos de investigación)</a:t>
            </a:r>
            <a:endParaRPr b="1">
              <a:solidFill>
                <a:srgbClr val="006666"/>
              </a:solidFill>
            </a:endParaRPr>
          </a:p>
        </p:txBody>
      </p:sp>
      <p:sp>
        <p:nvSpPr>
          <p:cNvPr id="110" name="Google Shape;110;p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b="1">
              <a:solidFill>
                <a:srgbClr val="006666"/>
              </a:solidFill>
            </a:endParaRPr>
          </a:p>
        </p:txBody>
      </p:sp>
      <p:pic>
        <p:nvPicPr>
          <p:cNvPr id="111" name="Google Shape;111;p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0" y="6430422"/>
            <a:ext cx="12192000" cy="51206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6" name="Google Shape;116;p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17" name="Google Shape;117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6666"/>
              </a:buClr>
              <a:buSzPts val="4400"/>
              <a:buFont typeface="Calibri"/>
              <a:buNone/>
            </a:pPr>
            <a:r>
              <a:rPr lang="es-MX" b="1">
                <a:solidFill>
                  <a:srgbClr val="006666"/>
                </a:solidFill>
              </a:rPr>
              <a:t>Metodología</a:t>
            </a:r>
            <a:endParaRPr b="1">
              <a:solidFill>
                <a:srgbClr val="006666"/>
              </a:solidFill>
            </a:endParaRPr>
          </a:p>
        </p:txBody>
      </p:sp>
      <p:sp>
        <p:nvSpPr>
          <p:cNvPr id="118" name="Google Shape;118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b="1">
              <a:solidFill>
                <a:srgbClr val="006666"/>
              </a:solidFill>
            </a:endParaRPr>
          </a:p>
        </p:txBody>
      </p:sp>
      <p:pic>
        <p:nvPicPr>
          <p:cNvPr id="119" name="Google Shape;119;p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0" y="6413405"/>
            <a:ext cx="12192000" cy="51206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4" name="Google Shape;124;p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25" name="Google Shape;125;p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6666"/>
              </a:buClr>
              <a:buSzPts val="4400"/>
              <a:buFont typeface="Calibri"/>
              <a:buNone/>
            </a:pPr>
            <a:r>
              <a:rPr lang="es-MX" b="1">
                <a:solidFill>
                  <a:srgbClr val="006666"/>
                </a:solidFill>
              </a:rPr>
              <a:t>Explicitar resultados (aunque sean parciales)</a:t>
            </a:r>
            <a:endParaRPr b="1">
              <a:solidFill>
                <a:srgbClr val="006666"/>
              </a:solidFill>
            </a:endParaRPr>
          </a:p>
        </p:txBody>
      </p:sp>
      <p:sp>
        <p:nvSpPr>
          <p:cNvPr id="126" name="Google Shape;126;p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6666"/>
              </a:buClr>
              <a:buSzPts val="2800"/>
              <a:buNone/>
            </a:pPr>
            <a:r>
              <a:rPr lang="es-MX" b="1">
                <a:solidFill>
                  <a:srgbClr val="006666"/>
                </a:solidFill>
              </a:rPr>
              <a:t>Pueden adjuntarse gráficos, imágenes, o lo que el equipo considere</a:t>
            </a:r>
            <a:endParaRPr b="1">
              <a:solidFill>
                <a:srgbClr val="006666"/>
              </a:solidFill>
            </a:endParaRPr>
          </a:p>
        </p:txBody>
      </p:sp>
      <p:pic>
        <p:nvPicPr>
          <p:cNvPr id="127" name="Google Shape;127;p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0" y="6430422"/>
            <a:ext cx="12192000" cy="51206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2" name="Google Shape;132;p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33" name="Google Shape;133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6666"/>
              </a:buClr>
              <a:buSzPts val="4400"/>
              <a:buFont typeface="Calibri"/>
              <a:buNone/>
            </a:pPr>
            <a:r>
              <a:rPr lang="es-MX" b="1">
                <a:solidFill>
                  <a:srgbClr val="006666"/>
                </a:solidFill>
              </a:rPr>
              <a:t>Conclusiones y otros aportes </a:t>
            </a:r>
            <a:endParaRPr b="1">
              <a:solidFill>
                <a:srgbClr val="006666"/>
              </a:solidFill>
            </a:endParaRPr>
          </a:p>
        </p:txBody>
      </p:sp>
      <p:sp>
        <p:nvSpPr>
          <p:cNvPr id="134" name="Google Shape;134;p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b="1">
              <a:solidFill>
                <a:srgbClr val="006666"/>
              </a:solidFill>
            </a:endParaRPr>
          </a:p>
        </p:txBody>
      </p:sp>
      <p:pic>
        <p:nvPicPr>
          <p:cNvPr id="135" name="Google Shape;135;p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0" y="6413405"/>
            <a:ext cx="12192000" cy="51206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99</Words>
  <Application>Microsoft Office PowerPoint</Application>
  <PresentationFormat>Panorámica</PresentationFormat>
  <Paragraphs>12</Paragraphs>
  <Slides>7</Slides>
  <Notes>7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1" baseType="lpstr">
      <vt:lpstr>Arial</vt:lpstr>
      <vt:lpstr>Arial Black</vt:lpstr>
      <vt:lpstr>Calibri</vt:lpstr>
      <vt:lpstr>Tema de Office</vt:lpstr>
      <vt:lpstr>Primera Jornada de Investigación / 3er Encuentro de Investigadores/as en Salud Mental de la Universidad Nacional de La Plata “A 15 años de la sanción de la Ley Nacional de  Salud Mental N° 26657”</vt:lpstr>
      <vt:lpstr>(Indicar unidad de investigación del proyecto)</vt:lpstr>
      <vt:lpstr>(Indicar problema de investigación)</vt:lpstr>
      <vt:lpstr>(Explicitar objetivos de investigación)</vt:lpstr>
      <vt:lpstr>Metodología</vt:lpstr>
      <vt:lpstr>Explicitar resultados (aunque sean parciales)</vt:lpstr>
      <vt:lpstr>Conclusiones y otros aportes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Primera Jornada de Investigación / 3er Encuentro de Investigadores/as en Salud Mental de la Universidad Nacional de La Plata “A 15 años de la sanción de la Ley Nacional de  Salud Mental N° 26657”</dc:title>
  <dc:creator>juangdelmonte@gmail.com</dc:creator>
  <cp:lastModifiedBy>Cuenta Microsoft</cp:lastModifiedBy>
  <cp:revision>1</cp:revision>
  <dcterms:created xsi:type="dcterms:W3CDTF">2025-04-30T16:13:53Z</dcterms:created>
  <dcterms:modified xsi:type="dcterms:W3CDTF">2025-05-16T13:35:26Z</dcterms:modified>
</cp:coreProperties>
</file>