
<file path=[Content_Types].xml><?xml version="1.0" encoding="utf-8"?>
<Types xmlns="http://schemas.openxmlformats.org/package/2006/content-types">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7" r:id="rId2"/>
  </p:sldIdLst>
  <p:sldSz cx="5221288" cy="7561263"/>
  <p:notesSz cx="6799263" cy="9929813"/>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82">
          <p15:clr>
            <a:srgbClr val="A4A3A4"/>
          </p15:clr>
        </p15:guide>
        <p15:guide id="2" pos="164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200" d="100"/>
          <a:sy n="200" d="100"/>
        </p:scale>
        <p:origin x="-58" y="1080"/>
      </p:cViewPr>
      <p:guideLst>
        <p:guide orient="horz" pos="2382"/>
        <p:guide pos="1645"/>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2D8E77CB-A1BA-4C19-AE98-82307E700151}" type="datetimeFigureOut">
              <a:rPr lang="es-AR" smtClean="0"/>
              <a:pPr/>
              <a:t>19/02/2018</a:t>
            </a:fld>
            <a:endParaRPr lang="es-AR"/>
          </a:p>
        </p:txBody>
      </p:sp>
      <p:sp>
        <p:nvSpPr>
          <p:cNvPr id="4" name="3 Marcador de pie de página"/>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endParaRPr lang="es-AR"/>
          </a:p>
        </p:txBody>
      </p:sp>
      <p:sp>
        <p:nvSpPr>
          <p:cNvPr id="5" name="4 Marcador de número de diapositiva"/>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5750AB7A-5872-4D6D-81E1-7AC5EF358E05}" type="slidenum">
              <a:rPr lang="es-AR" smtClean="0"/>
              <a:pPr/>
              <a:t>‹Nº›</a:t>
            </a:fld>
            <a:endParaRPr lang="es-AR"/>
          </a:p>
        </p:txBody>
      </p:sp>
    </p:spTree>
    <p:extLst>
      <p:ext uri="{BB962C8B-B14F-4D97-AF65-F5344CB8AC3E}">
        <p14:creationId xmlns:p14="http://schemas.microsoft.com/office/powerpoint/2010/main" xmlns="" val="25567148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0B6D0E7F-E57A-4069-A9EF-058E85E198CC}" type="datetimeFigureOut">
              <a:rPr lang="es-AR" smtClean="0"/>
              <a:pPr/>
              <a:t>19/02/2018</a:t>
            </a:fld>
            <a:endParaRPr lang="es-AR"/>
          </a:p>
        </p:txBody>
      </p:sp>
      <p:sp>
        <p:nvSpPr>
          <p:cNvPr id="4" name="3 Marcador de imagen de diapositiva"/>
          <p:cNvSpPr>
            <a:spLocks noGrp="1" noRot="1" noChangeAspect="1"/>
          </p:cNvSpPr>
          <p:nvPr>
            <p:ph type="sldImg" idx="2"/>
          </p:nvPr>
        </p:nvSpPr>
        <p:spPr>
          <a:xfrm>
            <a:off x="2114550" y="744538"/>
            <a:ext cx="2570163" cy="3724275"/>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5 Marcador de pie de página"/>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CF9BA497-D5AF-4757-90F9-A03F7C6FD142}" type="slidenum">
              <a:rPr lang="es-AR" smtClean="0"/>
              <a:pPr/>
              <a:t>‹Nº›</a:t>
            </a:fld>
            <a:endParaRPr lang="es-AR"/>
          </a:p>
        </p:txBody>
      </p:sp>
    </p:spTree>
    <p:extLst>
      <p:ext uri="{BB962C8B-B14F-4D97-AF65-F5344CB8AC3E}">
        <p14:creationId xmlns:p14="http://schemas.microsoft.com/office/powerpoint/2010/main" xmlns="" val="204557996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CF9BA497-D5AF-4757-90F9-A03F7C6FD142}" type="slidenum">
              <a:rPr lang="es-AR" smtClean="0"/>
              <a:pPr/>
              <a:t>1</a:t>
            </a:fld>
            <a:endParaRPr lang="es-AR"/>
          </a:p>
        </p:txBody>
      </p:sp>
    </p:spTree>
    <p:extLst>
      <p:ext uri="{BB962C8B-B14F-4D97-AF65-F5344CB8AC3E}">
        <p14:creationId xmlns:p14="http://schemas.microsoft.com/office/powerpoint/2010/main" xmlns="" val="2853840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o + dos imágenes">
    <p:spTree>
      <p:nvGrpSpPr>
        <p:cNvPr id="1" name=""/>
        <p:cNvGrpSpPr/>
        <p:nvPr/>
      </p:nvGrpSpPr>
      <p:grpSpPr>
        <a:xfrm>
          <a:off x="0" y="0"/>
          <a:ext cx="0" cy="0"/>
          <a:chOff x="0" y="0"/>
          <a:chExt cx="0" cy="0"/>
        </a:xfrm>
      </p:grpSpPr>
      <p:sp>
        <p:nvSpPr>
          <p:cNvPr id="10" name="9 Marcador de texto"/>
          <p:cNvSpPr>
            <a:spLocks noGrp="1"/>
          </p:cNvSpPr>
          <p:nvPr>
            <p:ph type="body" sz="quarter" idx="11" hasCustomPrompt="1"/>
          </p:nvPr>
        </p:nvSpPr>
        <p:spPr>
          <a:xfrm>
            <a:off x="584463" y="1242708"/>
            <a:ext cx="4034672" cy="471159"/>
          </a:xfrm>
          <a:prstGeom prst="rect">
            <a:avLst/>
          </a:prstGeom>
        </p:spPr>
        <p:txBody>
          <a:bodyPr lIns="0" tIns="0" rIns="0" bIns="0" anchor="t" anchorCtr="0"/>
          <a:lstStyle>
            <a:lvl1pPr marL="0" indent="0" algn="ctr">
              <a:buFont typeface="Arial" pitchFamily="34" charset="0"/>
              <a:buNone/>
              <a:defRPr sz="800" baseline="0">
                <a:latin typeface="Calibri Light" panose="020F0302020204030204" pitchFamily="34" charset="0"/>
              </a:defRPr>
            </a:lvl1pPr>
          </a:lstStyle>
          <a:p>
            <a:pPr lvl="0"/>
            <a:r>
              <a:rPr lang="es-AR" dirty="0"/>
              <a:t>D. F. </a:t>
            </a:r>
            <a:r>
              <a:rPr lang="es-AR" dirty="0" err="1"/>
              <a:t>Lionello</a:t>
            </a:r>
            <a:r>
              <a:rPr lang="es-AR" dirty="0"/>
              <a:t>, L. </a:t>
            </a:r>
            <a:r>
              <a:rPr lang="es-AR" dirty="0" err="1"/>
              <a:t>Schrottke</a:t>
            </a:r>
            <a:r>
              <a:rPr lang="es-AR" dirty="0"/>
              <a:t>, J. Steren, E. </a:t>
            </a:r>
            <a:r>
              <a:rPr lang="es-AR" dirty="0" err="1"/>
              <a:t>Bolzarotti</a:t>
            </a:r>
            <a:endParaRPr lang="es-AR" dirty="0"/>
          </a:p>
        </p:txBody>
      </p:sp>
      <p:sp>
        <p:nvSpPr>
          <p:cNvPr id="12" name="11 Marcador de texto"/>
          <p:cNvSpPr>
            <a:spLocks noGrp="1"/>
          </p:cNvSpPr>
          <p:nvPr>
            <p:ph type="body" sz="quarter" idx="12" hasCustomPrompt="1"/>
          </p:nvPr>
        </p:nvSpPr>
        <p:spPr>
          <a:xfrm>
            <a:off x="603250" y="1814209"/>
            <a:ext cx="4006850" cy="4777091"/>
          </a:xfrm>
          <a:prstGeom prst="rect">
            <a:avLst/>
          </a:prstGeom>
        </p:spPr>
        <p:txBody>
          <a:bodyPr lIns="0" tIns="0" rIns="0" bIns="0"/>
          <a:lstStyle>
            <a:lvl1pPr marL="0" indent="0">
              <a:buFont typeface="Arial" pitchFamily="34" charset="0"/>
              <a:buNone/>
              <a:defRPr sz="700">
                <a:latin typeface="Calibri Light" panose="020F0302020204030204" pitchFamily="34" charset="0"/>
              </a:defRPr>
            </a:lvl1pPr>
            <a:lvl2pPr marL="457200" indent="0">
              <a:buNone/>
              <a:defRPr sz="1200">
                <a:latin typeface="Calibri Light" panose="020F0302020204030204" pitchFamily="34" charset="0"/>
              </a:defRPr>
            </a:lvl2pPr>
            <a:lvl3pPr marL="914400" indent="0">
              <a:buNone/>
              <a:defRPr sz="1200">
                <a:latin typeface="Calibri Light" panose="020F0302020204030204" pitchFamily="34" charset="0"/>
              </a:defRPr>
            </a:lvl3pPr>
            <a:lvl4pPr marL="1371600" indent="0">
              <a:buNone/>
              <a:defRPr sz="1200">
                <a:latin typeface="Calibri Light" panose="020F0302020204030204" pitchFamily="34" charset="0"/>
              </a:defRPr>
            </a:lvl4pPr>
            <a:lvl5pPr marL="1828800" indent="0">
              <a:buNone/>
              <a:defRPr sz="1200">
                <a:latin typeface="Calibri Light" panose="020F0302020204030204" pitchFamily="34" charset="0"/>
              </a:defRPr>
            </a:lvl5pPr>
          </a:lstStyle>
          <a:p>
            <a:pPr lvl="0"/>
            <a:r>
              <a:rPr lang="es-ES" dirty="0"/>
              <a:t>Desarrollo</a:t>
            </a:r>
            <a:endParaRPr lang="es-AR" dirty="0"/>
          </a:p>
        </p:txBody>
      </p:sp>
      <p:sp>
        <p:nvSpPr>
          <p:cNvPr id="3" name="2 Marcador de texto"/>
          <p:cNvSpPr>
            <a:spLocks noGrp="1"/>
          </p:cNvSpPr>
          <p:nvPr>
            <p:ph type="body" sz="quarter" idx="15" hasCustomPrompt="1"/>
          </p:nvPr>
        </p:nvSpPr>
        <p:spPr>
          <a:xfrm>
            <a:off x="574675" y="6712441"/>
            <a:ext cx="4064000" cy="395288"/>
          </a:xfrm>
          <a:prstGeom prst="rect">
            <a:avLst/>
          </a:prstGeom>
        </p:spPr>
        <p:txBody>
          <a:bodyPr lIns="0" tIns="0" rIns="0" bIns="0"/>
          <a:lstStyle>
            <a:lvl1pPr marL="0" indent="0">
              <a:buFont typeface="Arial" pitchFamily="34" charset="0"/>
              <a:buNone/>
              <a:defRPr sz="800">
                <a:latin typeface="Calibri Light" panose="020F0302020204030204" pitchFamily="34" charset="0"/>
              </a:defRPr>
            </a:lvl1pPr>
            <a:lvl2pPr marL="457200" indent="0">
              <a:buNone/>
              <a:defRPr sz="900">
                <a:latin typeface="Calibri Light" panose="020F0302020204030204" pitchFamily="34" charset="0"/>
              </a:defRPr>
            </a:lvl2pPr>
            <a:lvl3pPr marL="914400" indent="0">
              <a:buNone/>
              <a:defRPr sz="900">
                <a:latin typeface="Calibri Light" panose="020F0302020204030204" pitchFamily="34" charset="0"/>
              </a:defRPr>
            </a:lvl3pPr>
            <a:lvl4pPr marL="1371600" indent="0">
              <a:buNone/>
              <a:defRPr sz="900">
                <a:latin typeface="Calibri Light" panose="020F0302020204030204" pitchFamily="34" charset="0"/>
              </a:defRPr>
            </a:lvl4pPr>
            <a:lvl5pPr marL="1828800" indent="0">
              <a:buNone/>
              <a:defRPr sz="900">
                <a:latin typeface="Calibri Light" panose="020F0302020204030204" pitchFamily="34" charset="0"/>
              </a:defRPr>
            </a:lvl5pPr>
          </a:lstStyle>
          <a:p>
            <a:pPr lvl="0"/>
            <a:r>
              <a:rPr lang="es-ES" dirty="0"/>
              <a:t>Referencias:</a:t>
            </a:r>
            <a:endParaRPr lang="es-AR" dirty="0"/>
          </a:p>
        </p:txBody>
      </p:sp>
      <p:sp>
        <p:nvSpPr>
          <p:cNvPr id="11" name="10 Marcador de texto"/>
          <p:cNvSpPr>
            <a:spLocks noGrp="1"/>
          </p:cNvSpPr>
          <p:nvPr>
            <p:ph type="body" sz="quarter" idx="16" hasCustomPrompt="1"/>
          </p:nvPr>
        </p:nvSpPr>
        <p:spPr>
          <a:xfrm>
            <a:off x="564947" y="585071"/>
            <a:ext cx="4041775" cy="523293"/>
          </a:xfrm>
          <a:prstGeom prst="rect">
            <a:avLst/>
          </a:prstGeom>
          <a:ln>
            <a:noFill/>
          </a:ln>
        </p:spPr>
        <p:txBody>
          <a:bodyPr lIns="0" tIns="0" rIns="0" bIns="0"/>
          <a:lstStyle>
            <a:lvl1pPr algn="ctr">
              <a:buNone/>
              <a:defRPr sz="1200" b="1" baseline="0"/>
            </a:lvl1pPr>
            <a:lvl2pPr algn="ctr">
              <a:buNone/>
              <a:defRPr sz="1200" b="1"/>
            </a:lvl2pPr>
            <a:lvl3pPr algn="ctr">
              <a:buNone/>
              <a:defRPr sz="1200" b="1"/>
            </a:lvl3pPr>
            <a:lvl4pPr algn="ctr">
              <a:buNone/>
              <a:defRPr sz="1200" b="1"/>
            </a:lvl4pPr>
            <a:lvl5pPr algn="ctr">
              <a:buNone/>
              <a:defRPr sz="1200" b="1"/>
            </a:lvl5pPr>
          </a:lstStyle>
          <a:p>
            <a:pPr lvl="0"/>
            <a:r>
              <a:rPr lang="es-ES" dirty="0"/>
              <a:t>Ciencia de coloides para enfrentar los nuevos desafíos de la electrónica</a:t>
            </a:r>
          </a:p>
          <a:p>
            <a:pPr lvl="0"/>
            <a:endParaRPr lang="es-ES" dirty="0"/>
          </a:p>
          <a:p>
            <a:pPr lvl="0"/>
            <a:endParaRPr lang="es-ES" dirty="0"/>
          </a:p>
        </p:txBody>
      </p:sp>
    </p:spTree>
    <p:extLst>
      <p:ext uri="{BB962C8B-B14F-4D97-AF65-F5344CB8AC3E}">
        <p14:creationId xmlns:p14="http://schemas.microsoft.com/office/powerpoint/2010/main" xmlns="" val="599502236"/>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o + imagen horizontal">
    <p:spTree>
      <p:nvGrpSpPr>
        <p:cNvPr id="1" name=""/>
        <p:cNvGrpSpPr/>
        <p:nvPr/>
      </p:nvGrpSpPr>
      <p:grpSpPr>
        <a:xfrm>
          <a:off x="0" y="0"/>
          <a:ext cx="0" cy="0"/>
          <a:chOff x="0" y="0"/>
          <a:chExt cx="0" cy="0"/>
        </a:xfrm>
      </p:grpSpPr>
      <p:sp>
        <p:nvSpPr>
          <p:cNvPr id="9" name="11 Marcador de texto"/>
          <p:cNvSpPr>
            <a:spLocks noGrp="1"/>
          </p:cNvSpPr>
          <p:nvPr>
            <p:ph type="body" sz="quarter" idx="12" hasCustomPrompt="1"/>
          </p:nvPr>
        </p:nvSpPr>
        <p:spPr>
          <a:xfrm>
            <a:off x="603250" y="1526783"/>
            <a:ext cx="4006850" cy="3243181"/>
          </a:xfrm>
          <a:prstGeom prst="rect">
            <a:avLst/>
          </a:prstGeom>
        </p:spPr>
        <p:txBody>
          <a:bodyPr lIns="0" tIns="0" rIns="0" bIns="0"/>
          <a:lstStyle>
            <a:lvl1pPr marL="0" indent="0">
              <a:buFont typeface="Arial" pitchFamily="34" charset="0"/>
              <a:buNone/>
              <a:defRPr sz="950">
                <a:latin typeface="Calibri Light" panose="020F0302020204030204" pitchFamily="34" charset="0"/>
              </a:defRPr>
            </a:lvl1pPr>
            <a:lvl2pPr marL="457200" indent="0">
              <a:buNone/>
              <a:defRPr sz="1200">
                <a:latin typeface="Calibri Light" panose="020F0302020204030204" pitchFamily="34" charset="0"/>
              </a:defRPr>
            </a:lvl2pPr>
            <a:lvl3pPr marL="914400" indent="0">
              <a:buNone/>
              <a:defRPr sz="1200">
                <a:latin typeface="Calibri Light" panose="020F0302020204030204" pitchFamily="34" charset="0"/>
              </a:defRPr>
            </a:lvl3pPr>
            <a:lvl4pPr marL="1371600" indent="0">
              <a:buNone/>
              <a:defRPr sz="1200">
                <a:latin typeface="Calibri Light" panose="020F0302020204030204" pitchFamily="34" charset="0"/>
              </a:defRPr>
            </a:lvl4pPr>
            <a:lvl5pPr marL="1828800" indent="0">
              <a:buNone/>
              <a:defRPr sz="1200">
                <a:latin typeface="Calibri Light" panose="020F0302020204030204" pitchFamily="34" charset="0"/>
              </a:defRPr>
            </a:lvl5pPr>
          </a:lstStyle>
          <a:p>
            <a:pPr lvl="0"/>
            <a:r>
              <a:rPr lang="es-ES" dirty="0"/>
              <a:t>Desarrollo</a:t>
            </a:r>
            <a:endParaRPr lang="es-AR" dirty="0"/>
          </a:p>
        </p:txBody>
      </p:sp>
      <p:sp>
        <p:nvSpPr>
          <p:cNvPr id="10" name="13 Marcador de posición de imagen"/>
          <p:cNvSpPr>
            <a:spLocks noGrp="1"/>
          </p:cNvSpPr>
          <p:nvPr>
            <p:ph type="pic" sz="quarter" idx="13"/>
          </p:nvPr>
        </p:nvSpPr>
        <p:spPr>
          <a:xfrm>
            <a:off x="584200" y="4854069"/>
            <a:ext cx="4034934" cy="1773237"/>
          </a:xfrm>
          <a:prstGeom prst="rect">
            <a:avLst/>
          </a:prstGeom>
        </p:spPr>
        <p:txBody>
          <a:bodyPr lIns="0" tIns="0" rIns="0" bIns="0" anchor="t"/>
          <a:lstStyle>
            <a:lvl1pPr marL="0" indent="0" algn="ctr">
              <a:buFont typeface="Arial" pitchFamily="34" charset="0"/>
              <a:buNone/>
              <a:defRPr sz="1800">
                <a:solidFill>
                  <a:schemeClr val="tx1">
                    <a:lumMod val="65000"/>
                    <a:lumOff val="35000"/>
                  </a:schemeClr>
                </a:solidFill>
              </a:defRPr>
            </a:lvl1pPr>
          </a:lstStyle>
          <a:p>
            <a:endParaRPr lang="es-AR" dirty="0"/>
          </a:p>
        </p:txBody>
      </p:sp>
      <p:sp>
        <p:nvSpPr>
          <p:cNvPr id="12" name="2 Marcador de texto"/>
          <p:cNvSpPr>
            <a:spLocks noGrp="1"/>
          </p:cNvSpPr>
          <p:nvPr>
            <p:ph type="body" sz="quarter" idx="15" hasCustomPrompt="1"/>
          </p:nvPr>
        </p:nvSpPr>
        <p:spPr>
          <a:xfrm>
            <a:off x="574675" y="6712441"/>
            <a:ext cx="4064000" cy="395288"/>
          </a:xfrm>
          <a:prstGeom prst="rect">
            <a:avLst/>
          </a:prstGeom>
        </p:spPr>
        <p:txBody>
          <a:bodyPr lIns="0" tIns="0" rIns="0" bIns="0"/>
          <a:lstStyle>
            <a:lvl1pPr marL="0" indent="0">
              <a:buFont typeface="Arial" pitchFamily="34" charset="0"/>
              <a:buNone/>
              <a:defRPr sz="800">
                <a:latin typeface="Calibri Light" panose="020F0302020204030204" pitchFamily="34" charset="0"/>
              </a:defRPr>
            </a:lvl1pPr>
            <a:lvl2pPr marL="457200" indent="0">
              <a:buNone/>
              <a:defRPr sz="900">
                <a:latin typeface="Calibri Light" panose="020F0302020204030204" pitchFamily="34" charset="0"/>
              </a:defRPr>
            </a:lvl2pPr>
            <a:lvl3pPr marL="914400" indent="0">
              <a:buNone/>
              <a:defRPr sz="900">
                <a:latin typeface="Calibri Light" panose="020F0302020204030204" pitchFamily="34" charset="0"/>
              </a:defRPr>
            </a:lvl3pPr>
            <a:lvl4pPr marL="1371600" indent="0">
              <a:buNone/>
              <a:defRPr sz="900">
                <a:latin typeface="Calibri Light" panose="020F0302020204030204" pitchFamily="34" charset="0"/>
              </a:defRPr>
            </a:lvl4pPr>
            <a:lvl5pPr marL="1828800" indent="0">
              <a:buNone/>
              <a:defRPr sz="900">
                <a:latin typeface="Calibri Light" panose="020F0302020204030204" pitchFamily="34" charset="0"/>
              </a:defRPr>
            </a:lvl5pPr>
          </a:lstStyle>
          <a:p>
            <a:pPr lvl="0"/>
            <a:r>
              <a:rPr lang="es-ES" dirty="0"/>
              <a:t>Referencias:</a:t>
            </a:r>
            <a:endParaRPr lang="es-AR" dirty="0"/>
          </a:p>
        </p:txBody>
      </p:sp>
      <p:sp>
        <p:nvSpPr>
          <p:cNvPr id="14" name="9 Marcador de texto"/>
          <p:cNvSpPr>
            <a:spLocks noGrp="1"/>
          </p:cNvSpPr>
          <p:nvPr>
            <p:ph type="body" sz="quarter" idx="11" hasCustomPrompt="1"/>
          </p:nvPr>
        </p:nvSpPr>
        <p:spPr>
          <a:xfrm>
            <a:off x="584463" y="952289"/>
            <a:ext cx="4034672" cy="471159"/>
          </a:xfrm>
          <a:prstGeom prst="rect">
            <a:avLst/>
          </a:prstGeom>
        </p:spPr>
        <p:txBody>
          <a:bodyPr lIns="0" tIns="0" rIns="0" bIns="0" anchor="t" anchorCtr="0"/>
          <a:lstStyle>
            <a:lvl1pPr marL="0" indent="0" algn="ctr">
              <a:buFont typeface="Arial" pitchFamily="34" charset="0"/>
              <a:buNone/>
              <a:defRPr sz="800">
                <a:latin typeface="Calibri Light" panose="020F0302020204030204" pitchFamily="34" charset="0"/>
              </a:defRPr>
            </a:lvl1pPr>
          </a:lstStyle>
          <a:p>
            <a:pPr lvl="0"/>
            <a:r>
              <a:rPr lang="es-AR" dirty="0"/>
              <a:t>Bajada</a:t>
            </a:r>
          </a:p>
        </p:txBody>
      </p:sp>
      <p:sp>
        <p:nvSpPr>
          <p:cNvPr id="16" name="10 Marcador de texto"/>
          <p:cNvSpPr>
            <a:spLocks noGrp="1"/>
          </p:cNvSpPr>
          <p:nvPr>
            <p:ph type="body" sz="quarter" idx="16" hasCustomPrompt="1"/>
          </p:nvPr>
        </p:nvSpPr>
        <p:spPr>
          <a:xfrm>
            <a:off x="574675" y="589935"/>
            <a:ext cx="4041775" cy="368709"/>
          </a:xfrm>
          <a:prstGeom prst="rect">
            <a:avLst/>
          </a:prstGeom>
          <a:ln>
            <a:noFill/>
          </a:ln>
        </p:spPr>
        <p:txBody>
          <a:bodyPr lIns="0" tIns="0" rIns="0" bIns="0"/>
          <a:lstStyle>
            <a:lvl1pPr algn="ctr">
              <a:buNone/>
              <a:defRPr sz="1200" b="1"/>
            </a:lvl1pPr>
            <a:lvl2pPr algn="ctr">
              <a:buNone/>
              <a:defRPr sz="1200" b="1"/>
            </a:lvl2pPr>
            <a:lvl3pPr algn="ctr">
              <a:buNone/>
              <a:defRPr sz="1200" b="1"/>
            </a:lvl3pPr>
            <a:lvl4pPr algn="ctr">
              <a:buNone/>
              <a:defRPr sz="1200" b="1"/>
            </a:lvl4pPr>
            <a:lvl5pPr algn="ctr">
              <a:buNone/>
              <a:defRPr sz="1200" b="1"/>
            </a:lvl5pPr>
          </a:lstStyle>
          <a:p>
            <a:pPr lvl="0"/>
            <a:r>
              <a:rPr lang="es-ES" dirty="0"/>
              <a:t>Título</a:t>
            </a:r>
          </a:p>
        </p:txBody>
      </p:sp>
    </p:spTree>
    <p:extLst>
      <p:ext uri="{BB962C8B-B14F-4D97-AF65-F5344CB8AC3E}">
        <p14:creationId xmlns:p14="http://schemas.microsoft.com/office/powerpoint/2010/main" xmlns="" val="1573396437"/>
      </p:ext>
    </p:extLst>
  </p:cSld>
  <p:clrMapOvr>
    <a:masterClrMapping/>
  </p:clrMapOvr>
  <p:hf sldNum="0"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o + 3 imágenes">
    <p:spTree>
      <p:nvGrpSpPr>
        <p:cNvPr id="1" name=""/>
        <p:cNvGrpSpPr/>
        <p:nvPr/>
      </p:nvGrpSpPr>
      <p:grpSpPr>
        <a:xfrm>
          <a:off x="0" y="0"/>
          <a:ext cx="0" cy="0"/>
          <a:chOff x="0" y="0"/>
          <a:chExt cx="0" cy="0"/>
        </a:xfrm>
      </p:grpSpPr>
      <p:sp>
        <p:nvSpPr>
          <p:cNvPr id="4" name="11 Marcador de texto"/>
          <p:cNvSpPr>
            <a:spLocks noGrp="1"/>
          </p:cNvSpPr>
          <p:nvPr>
            <p:ph type="body" sz="quarter" idx="12" hasCustomPrompt="1"/>
          </p:nvPr>
        </p:nvSpPr>
        <p:spPr>
          <a:xfrm>
            <a:off x="575035" y="1526783"/>
            <a:ext cx="2234153" cy="5062553"/>
          </a:xfrm>
          <a:prstGeom prst="rect">
            <a:avLst/>
          </a:prstGeom>
        </p:spPr>
        <p:txBody>
          <a:bodyPr lIns="0" tIns="0" rIns="0" bIns="0"/>
          <a:lstStyle>
            <a:lvl1pPr marL="0" indent="0">
              <a:buNone/>
              <a:defRPr sz="950">
                <a:latin typeface="Calibri Light" panose="020F0302020204030204" pitchFamily="34" charset="0"/>
              </a:defRPr>
            </a:lvl1pPr>
            <a:lvl2pPr marL="457200" indent="0">
              <a:buNone/>
              <a:defRPr sz="1200">
                <a:latin typeface="Calibri Light" panose="020F0302020204030204" pitchFamily="34" charset="0"/>
              </a:defRPr>
            </a:lvl2pPr>
            <a:lvl3pPr marL="914400" indent="0">
              <a:buNone/>
              <a:defRPr sz="1200">
                <a:latin typeface="Calibri Light" panose="020F0302020204030204" pitchFamily="34" charset="0"/>
              </a:defRPr>
            </a:lvl3pPr>
            <a:lvl4pPr marL="1371600" indent="0">
              <a:buNone/>
              <a:defRPr sz="1200">
                <a:latin typeface="Calibri Light" panose="020F0302020204030204" pitchFamily="34" charset="0"/>
              </a:defRPr>
            </a:lvl4pPr>
            <a:lvl5pPr marL="1828800" indent="0">
              <a:buNone/>
              <a:defRPr sz="1200">
                <a:latin typeface="Calibri Light" panose="020F0302020204030204" pitchFamily="34" charset="0"/>
              </a:defRPr>
            </a:lvl5pPr>
          </a:lstStyle>
          <a:p>
            <a:pPr lvl="0"/>
            <a:r>
              <a:rPr lang="es-ES" dirty="0"/>
              <a:t>Desarrollo</a:t>
            </a:r>
            <a:endParaRPr lang="es-AR" dirty="0"/>
          </a:p>
        </p:txBody>
      </p:sp>
      <p:sp>
        <p:nvSpPr>
          <p:cNvPr id="5" name="13 Marcador de posición de imagen"/>
          <p:cNvSpPr>
            <a:spLocks noGrp="1"/>
          </p:cNvSpPr>
          <p:nvPr>
            <p:ph type="pic" sz="quarter" idx="13"/>
          </p:nvPr>
        </p:nvSpPr>
        <p:spPr>
          <a:xfrm>
            <a:off x="2979655" y="5062194"/>
            <a:ext cx="1649691" cy="1527405"/>
          </a:xfrm>
          <a:prstGeom prst="rect">
            <a:avLst/>
          </a:prstGeom>
        </p:spPr>
        <p:txBody>
          <a:bodyPr lIns="0" tIns="0" rIns="0" bIns="0" anchor="t"/>
          <a:lstStyle>
            <a:lvl1pPr marL="0" indent="0" algn="ctr">
              <a:buNone/>
              <a:defRPr sz="1800">
                <a:solidFill>
                  <a:schemeClr val="tx1">
                    <a:lumMod val="65000"/>
                    <a:lumOff val="35000"/>
                  </a:schemeClr>
                </a:solidFill>
              </a:defRPr>
            </a:lvl1pPr>
          </a:lstStyle>
          <a:p>
            <a:endParaRPr lang="es-AR" dirty="0"/>
          </a:p>
        </p:txBody>
      </p:sp>
      <p:sp>
        <p:nvSpPr>
          <p:cNvPr id="6" name="13 Marcador de posición de imagen"/>
          <p:cNvSpPr>
            <a:spLocks noGrp="1"/>
          </p:cNvSpPr>
          <p:nvPr>
            <p:ph type="pic" sz="quarter" idx="14"/>
          </p:nvPr>
        </p:nvSpPr>
        <p:spPr>
          <a:xfrm>
            <a:off x="2979655" y="3295453"/>
            <a:ext cx="1649691" cy="1527405"/>
          </a:xfrm>
          <a:prstGeom prst="rect">
            <a:avLst/>
          </a:prstGeom>
        </p:spPr>
        <p:txBody>
          <a:bodyPr lIns="0" tIns="0" rIns="0" bIns="0" anchor="t"/>
          <a:lstStyle>
            <a:lvl1pPr marL="0" indent="0" algn="ctr">
              <a:buNone/>
              <a:defRPr sz="1800">
                <a:solidFill>
                  <a:schemeClr val="tx1">
                    <a:lumMod val="65000"/>
                    <a:lumOff val="35000"/>
                  </a:schemeClr>
                </a:solidFill>
              </a:defRPr>
            </a:lvl1pPr>
          </a:lstStyle>
          <a:p>
            <a:endParaRPr lang="es-AR" dirty="0"/>
          </a:p>
        </p:txBody>
      </p:sp>
      <p:sp>
        <p:nvSpPr>
          <p:cNvPr id="7" name="13 Marcador de posición de imagen"/>
          <p:cNvSpPr>
            <a:spLocks noGrp="1"/>
          </p:cNvSpPr>
          <p:nvPr>
            <p:ph type="pic" sz="quarter" idx="15"/>
          </p:nvPr>
        </p:nvSpPr>
        <p:spPr>
          <a:xfrm>
            <a:off x="2979655" y="1528713"/>
            <a:ext cx="1649691" cy="1527405"/>
          </a:xfrm>
          <a:prstGeom prst="rect">
            <a:avLst/>
          </a:prstGeom>
        </p:spPr>
        <p:txBody>
          <a:bodyPr lIns="0" tIns="0" rIns="0" bIns="0" anchor="t"/>
          <a:lstStyle>
            <a:lvl1pPr marL="0" indent="0" algn="ctr">
              <a:buNone/>
              <a:defRPr sz="1800">
                <a:solidFill>
                  <a:schemeClr val="tx1">
                    <a:lumMod val="65000"/>
                    <a:lumOff val="35000"/>
                  </a:schemeClr>
                </a:solidFill>
              </a:defRPr>
            </a:lvl1pPr>
          </a:lstStyle>
          <a:p>
            <a:endParaRPr lang="es-AR" dirty="0"/>
          </a:p>
        </p:txBody>
      </p:sp>
      <p:sp>
        <p:nvSpPr>
          <p:cNvPr id="8" name="2 Marcador de texto"/>
          <p:cNvSpPr>
            <a:spLocks noGrp="1"/>
          </p:cNvSpPr>
          <p:nvPr>
            <p:ph type="body" sz="quarter" idx="16" hasCustomPrompt="1"/>
          </p:nvPr>
        </p:nvSpPr>
        <p:spPr>
          <a:xfrm>
            <a:off x="574675" y="6712441"/>
            <a:ext cx="4064000" cy="395288"/>
          </a:xfrm>
          <a:prstGeom prst="rect">
            <a:avLst/>
          </a:prstGeom>
        </p:spPr>
        <p:txBody>
          <a:bodyPr lIns="0" tIns="0" rIns="0" bIns="0"/>
          <a:lstStyle>
            <a:lvl1pPr marL="0" indent="0">
              <a:buNone/>
              <a:defRPr sz="800">
                <a:latin typeface="Calibri Light" panose="020F0302020204030204" pitchFamily="34" charset="0"/>
              </a:defRPr>
            </a:lvl1pPr>
            <a:lvl2pPr marL="457200" indent="0">
              <a:buNone/>
              <a:defRPr sz="900">
                <a:latin typeface="Calibri Light" panose="020F0302020204030204" pitchFamily="34" charset="0"/>
              </a:defRPr>
            </a:lvl2pPr>
            <a:lvl3pPr marL="914400" indent="0">
              <a:buNone/>
              <a:defRPr sz="900">
                <a:latin typeface="Calibri Light" panose="020F0302020204030204" pitchFamily="34" charset="0"/>
              </a:defRPr>
            </a:lvl3pPr>
            <a:lvl4pPr marL="1371600" indent="0">
              <a:buNone/>
              <a:defRPr sz="900">
                <a:latin typeface="Calibri Light" panose="020F0302020204030204" pitchFamily="34" charset="0"/>
              </a:defRPr>
            </a:lvl4pPr>
            <a:lvl5pPr marL="1828800" indent="0">
              <a:buNone/>
              <a:defRPr sz="900">
                <a:latin typeface="Calibri Light" panose="020F0302020204030204" pitchFamily="34" charset="0"/>
              </a:defRPr>
            </a:lvl5pPr>
          </a:lstStyle>
          <a:p>
            <a:pPr lvl="0"/>
            <a:r>
              <a:rPr lang="es-ES" dirty="0"/>
              <a:t>Referencias:</a:t>
            </a:r>
            <a:endParaRPr lang="es-AR" dirty="0"/>
          </a:p>
        </p:txBody>
      </p:sp>
      <p:sp>
        <p:nvSpPr>
          <p:cNvPr id="11" name="9 Marcador de texto"/>
          <p:cNvSpPr>
            <a:spLocks noGrp="1"/>
          </p:cNvSpPr>
          <p:nvPr>
            <p:ph type="body" sz="quarter" idx="11" hasCustomPrompt="1"/>
          </p:nvPr>
        </p:nvSpPr>
        <p:spPr>
          <a:xfrm>
            <a:off x="584463" y="952289"/>
            <a:ext cx="4034672" cy="471159"/>
          </a:xfrm>
          <a:prstGeom prst="rect">
            <a:avLst/>
          </a:prstGeom>
        </p:spPr>
        <p:txBody>
          <a:bodyPr lIns="0" tIns="0" rIns="0" bIns="0" anchor="t" anchorCtr="0"/>
          <a:lstStyle>
            <a:lvl1pPr marL="0" indent="0" algn="ctr">
              <a:buFont typeface="Arial" pitchFamily="34" charset="0"/>
              <a:buNone/>
              <a:defRPr sz="800">
                <a:latin typeface="Calibri Light" panose="020F0302020204030204" pitchFamily="34" charset="0"/>
              </a:defRPr>
            </a:lvl1pPr>
          </a:lstStyle>
          <a:p>
            <a:pPr lvl="0"/>
            <a:r>
              <a:rPr lang="es-AR" dirty="0"/>
              <a:t>Bajada</a:t>
            </a:r>
          </a:p>
        </p:txBody>
      </p:sp>
      <p:sp>
        <p:nvSpPr>
          <p:cNvPr id="13" name="10 Marcador de texto"/>
          <p:cNvSpPr>
            <a:spLocks noGrp="1"/>
          </p:cNvSpPr>
          <p:nvPr>
            <p:ph type="body" sz="quarter" idx="17" hasCustomPrompt="1"/>
          </p:nvPr>
        </p:nvSpPr>
        <p:spPr>
          <a:xfrm>
            <a:off x="574675" y="589935"/>
            <a:ext cx="4041775" cy="368709"/>
          </a:xfrm>
          <a:prstGeom prst="rect">
            <a:avLst/>
          </a:prstGeom>
          <a:ln>
            <a:noFill/>
          </a:ln>
        </p:spPr>
        <p:txBody>
          <a:bodyPr lIns="0" tIns="0" rIns="0" bIns="0"/>
          <a:lstStyle>
            <a:lvl1pPr algn="ctr">
              <a:buNone/>
              <a:defRPr sz="1200" b="1"/>
            </a:lvl1pPr>
            <a:lvl2pPr algn="ctr">
              <a:buNone/>
              <a:defRPr sz="1200" b="1"/>
            </a:lvl2pPr>
            <a:lvl3pPr algn="ctr">
              <a:buNone/>
              <a:defRPr sz="1200" b="1"/>
            </a:lvl3pPr>
            <a:lvl4pPr algn="ctr">
              <a:buNone/>
              <a:defRPr sz="1200" b="1"/>
            </a:lvl4pPr>
            <a:lvl5pPr algn="ctr">
              <a:buNone/>
              <a:defRPr sz="1200" b="1"/>
            </a:lvl5pPr>
          </a:lstStyle>
          <a:p>
            <a:pPr lvl="0"/>
            <a:r>
              <a:rPr lang="es-ES" dirty="0"/>
              <a:t>Título</a:t>
            </a:r>
          </a:p>
        </p:txBody>
      </p:sp>
    </p:spTree>
    <p:extLst>
      <p:ext uri="{BB962C8B-B14F-4D97-AF65-F5344CB8AC3E}">
        <p14:creationId xmlns:p14="http://schemas.microsoft.com/office/powerpoint/2010/main" xmlns="" val="1435686189"/>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o + imagen vertical">
    <p:spTree>
      <p:nvGrpSpPr>
        <p:cNvPr id="1" name=""/>
        <p:cNvGrpSpPr/>
        <p:nvPr/>
      </p:nvGrpSpPr>
      <p:grpSpPr>
        <a:xfrm>
          <a:off x="0" y="0"/>
          <a:ext cx="0" cy="0"/>
          <a:chOff x="0" y="0"/>
          <a:chExt cx="0" cy="0"/>
        </a:xfrm>
      </p:grpSpPr>
      <p:sp>
        <p:nvSpPr>
          <p:cNvPr id="4" name="11 Marcador de texto"/>
          <p:cNvSpPr>
            <a:spLocks noGrp="1"/>
          </p:cNvSpPr>
          <p:nvPr>
            <p:ph type="body" sz="quarter" idx="12" hasCustomPrompt="1"/>
          </p:nvPr>
        </p:nvSpPr>
        <p:spPr>
          <a:xfrm>
            <a:off x="575035" y="1526783"/>
            <a:ext cx="2234153" cy="5062553"/>
          </a:xfrm>
          <a:prstGeom prst="rect">
            <a:avLst/>
          </a:prstGeom>
        </p:spPr>
        <p:txBody>
          <a:bodyPr lIns="0" tIns="0" rIns="0" bIns="0"/>
          <a:lstStyle>
            <a:lvl1pPr marL="0" indent="0">
              <a:buFont typeface="Arial" pitchFamily="34" charset="0"/>
              <a:buNone/>
              <a:defRPr sz="950">
                <a:latin typeface="Calibri Light" panose="020F0302020204030204" pitchFamily="34" charset="0"/>
              </a:defRPr>
            </a:lvl1pPr>
            <a:lvl2pPr marL="457200" indent="0">
              <a:buNone/>
              <a:defRPr sz="1200">
                <a:latin typeface="Calibri Light" panose="020F0302020204030204" pitchFamily="34" charset="0"/>
              </a:defRPr>
            </a:lvl2pPr>
            <a:lvl3pPr marL="914400" indent="0">
              <a:buNone/>
              <a:defRPr sz="1200">
                <a:latin typeface="Calibri Light" panose="020F0302020204030204" pitchFamily="34" charset="0"/>
              </a:defRPr>
            </a:lvl3pPr>
            <a:lvl4pPr marL="1371600" indent="0">
              <a:buNone/>
              <a:defRPr sz="1200">
                <a:latin typeface="Calibri Light" panose="020F0302020204030204" pitchFamily="34" charset="0"/>
              </a:defRPr>
            </a:lvl4pPr>
            <a:lvl5pPr marL="1828800" indent="0">
              <a:buNone/>
              <a:defRPr sz="1200">
                <a:latin typeface="Calibri Light" panose="020F0302020204030204" pitchFamily="34" charset="0"/>
              </a:defRPr>
            </a:lvl5pPr>
          </a:lstStyle>
          <a:p>
            <a:pPr lvl="0"/>
            <a:r>
              <a:rPr lang="es-ES" dirty="0"/>
              <a:t>Desarrollo</a:t>
            </a:r>
            <a:endParaRPr lang="es-AR" dirty="0"/>
          </a:p>
        </p:txBody>
      </p:sp>
      <p:sp>
        <p:nvSpPr>
          <p:cNvPr id="7" name="13 Marcador de posición de imagen"/>
          <p:cNvSpPr>
            <a:spLocks noGrp="1"/>
          </p:cNvSpPr>
          <p:nvPr>
            <p:ph type="pic" sz="quarter" idx="15"/>
          </p:nvPr>
        </p:nvSpPr>
        <p:spPr>
          <a:xfrm>
            <a:off x="2979655" y="1528713"/>
            <a:ext cx="1649691" cy="5060623"/>
          </a:xfrm>
          <a:prstGeom prst="rect">
            <a:avLst/>
          </a:prstGeom>
        </p:spPr>
        <p:txBody>
          <a:bodyPr lIns="0" tIns="0" rIns="0" bIns="0" anchor="t"/>
          <a:lstStyle>
            <a:lvl1pPr marL="0" indent="0" algn="ctr">
              <a:buFont typeface="Arial" pitchFamily="34" charset="0"/>
              <a:buNone/>
              <a:defRPr sz="1800">
                <a:solidFill>
                  <a:schemeClr val="tx1">
                    <a:lumMod val="65000"/>
                    <a:lumOff val="35000"/>
                  </a:schemeClr>
                </a:solidFill>
              </a:defRPr>
            </a:lvl1pPr>
          </a:lstStyle>
          <a:p>
            <a:endParaRPr lang="es-AR" dirty="0"/>
          </a:p>
        </p:txBody>
      </p:sp>
      <p:sp>
        <p:nvSpPr>
          <p:cNvPr id="8" name="2 Marcador de texto"/>
          <p:cNvSpPr>
            <a:spLocks noGrp="1"/>
          </p:cNvSpPr>
          <p:nvPr>
            <p:ph type="body" sz="quarter" idx="16" hasCustomPrompt="1"/>
          </p:nvPr>
        </p:nvSpPr>
        <p:spPr>
          <a:xfrm>
            <a:off x="574675" y="6712441"/>
            <a:ext cx="4064000" cy="395288"/>
          </a:xfrm>
          <a:prstGeom prst="rect">
            <a:avLst/>
          </a:prstGeom>
        </p:spPr>
        <p:txBody>
          <a:bodyPr lIns="0" tIns="0" rIns="0" bIns="0"/>
          <a:lstStyle>
            <a:lvl1pPr marL="0" indent="0">
              <a:buFont typeface="Arial" pitchFamily="34" charset="0"/>
              <a:buNone/>
              <a:defRPr sz="800">
                <a:latin typeface="Calibri Light" panose="020F0302020204030204" pitchFamily="34" charset="0"/>
              </a:defRPr>
            </a:lvl1pPr>
            <a:lvl2pPr marL="457200" indent="0">
              <a:buNone/>
              <a:defRPr sz="900">
                <a:latin typeface="Calibri Light" panose="020F0302020204030204" pitchFamily="34" charset="0"/>
              </a:defRPr>
            </a:lvl2pPr>
            <a:lvl3pPr marL="914400" indent="0">
              <a:buNone/>
              <a:defRPr sz="900">
                <a:latin typeface="Calibri Light" panose="020F0302020204030204" pitchFamily="34" charset="0"/>
              </a:defRPr>
            </a:lvl3pPr>
            <a:lvl4pPr marL="1371600" indent="0">
              <a:buNone/>
              <a:defRPr sz="900">
                <a:latin typeface="Calibri Light" panose="020F0302020204030204" pitchFamily="34" charset="0"/>
              </a:defRPr>
            </a:lvl4pPr>
            <a:lvl5pPr marL="1828800" indent="0">
              <a:buNone/>
              <a:defRPr sz="900">
                <a:latin typeface="Calibri Light" panose="020F0302020204030204" pitchFamily="34" charset="0"/>
              </a:defRPr>
            </a:lvl5pPr>
          </a:lstStyle>
          <a:p>
            <a:pPr lvl="0"/>
            <a:r>
              <a:rPr lang="es-ES" dirty="0"/>
              <a:t>Referencias:</a:t>
            </a:r>
            <a:endParaRPr lang="es-AR" dirty="0"/>
          </a:p>
        </p:txBody>
      </p:sp>
      <p:sp>
        <p:nvSpPr>
          <p:cNvPr id="11" name="9 Marcador de texto"/>
          <p:cNvSpPr>
            <a:spLocks noGrp="1"/>
          </p:cNvSpPr>
          <p:nvPr>
            <p:ph type="body" sz="quarter" idx="11" hasCustomPrompt="1"/>
          </p:nvPr>
        </p:nvSpPr>
        <p:spPr>
          <a:xfrm>
            <a:off x="584463" y="952289"/>
            <a:ext cx="4034672" cy="471159"/>
          </a:xfrm>
          <a:prstGeom prst="rect">
            <a:avLst/>
          </a:prstGeom>
        </p:spPr>
        <p:txBody>
          <a:bodyPr lIns="0" tIns="0" rIns="0" bIns="0" anchor="t" anchorCtr="0"/>
          <a:lstStyle>
            <a:lvl1pPr marL="0" indent="0" algn="ctr">
              <a:buFont typeface="Arial" pitchFamily="34" charset="0"/>
              <a:buNone/>
              <a:defRPr sz="800">
                <a:latin typeface="Calibri Light" panose="020F0302020204030204" pitchFamily="34" charset="0"/>
              </a:defRPr>
            </a:lvl1pPr>
          </a:lstStyle>
          <a:p>
            <a:pPr lvl="0"/>
            <a:r>
              <a:rPr lang="es-AR" dirty="0"/>
              <a:t>Bajada</a:t>
            </a:r>
          </a:p>
        </p:txBody>
      </p:sp>
      <p:sp>
        <p:nvSpPr>
          <p:cNvPr id="13" name="10 Marcador de texto"/>
          <p:cNvSpPr>
            <a:spLocks noGrp="1"/>
          </p:cNvSpPr>
          <p:nvPr>
            <p:ph type="body" sz="quarter" idx="17" hasCustomPrompt="1"/>
          </p:nvPr>
        </p:nvSpPr>
        <p:spPr>
          <a:xfrm>
            <a:off x="574675" y="589935"/>
            <a:ext cx="4041775" cy="368709"/>
          </a:xfrm>
          <a:prstGeom prst="rect">
            <a:avLst/>
          </a:prstGeom>
          <a:ln>
            <a:noFill/>
          </a:ln>
        </p:spPr>
        <p:txBody>
          <a:bodyPr lIns="0" tIns="0" rIns="0" bIns="0"/>
          <a:lstStyle>
            <a:lvl1pPr algn="ctr">
              <a:buNone/>
              <a:defRPr sz="1200" b="1"/>
            </a:lvl1pPr>
            <a:lvl2pPr algn="ctr">
              <a:buNone/>
              <a:defRPr sz="1200" b="1"/>
            </a:lvl2pPr>
            <a:lvl3pPr algn="ctr">
              <a:buNone/>
              <a:defRPr sz="1200" b="1"/>
            </a:lvl3pPr>
            <a:lvl4pPr algn="ctr">
              <a:buNone/>
              <a:defRPr sz="1200" b="1"/>
            </a:lvl4pPr>
            <a:lvl5pPr algn="ctr">
              <a:buNone/>
              <a:defRPr sz="1200" b="1"/>
            </a:lvl5pPr>
          </a:lstStyle>
          <a:p>
            <a:pPr lvl="0"/>
            <a:r>
              <a:rPr lang="es-ES" dirty="0"/>
              <a:t>Título</a:t>
            </a:r>
          </a:p>
        </p:txBody>
      </p:sp>
    </p:spTree>
    <p:extLst>
      <p:ext uri="{BB962C8B-B14F-4D97-AF65-F5344CB8AC3E}">
        <p14:creationId xmlns:p14="http://schemas.microsoft.com/office/powerpoint/2010/main" xmlns="" val="2543113103"/>
      </p:ext>
    </p:extLst>
  </p:cSld>
  <p:clrMapOvr>
    <a:masterClrMapping/>
  </p:clrMapOvr>
  <p:hf sldNum="0"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olo texto">
    <p:spTree>
      <p:nvGrpSpPr>
        <p:cNvPr id="1" name=""/>
        <p:cNvGrpSpPr/>
        <p:nvPr/>
      </p:nvGrpSpPr>
      <p:grpSpPr>
        <a:xfrm>
          <a:off x="0" y="0"/>
          <a:ext cx="0" cy="0"/>
          <a:chOff x="0" y="0"/>
          <a:chExt cx="0" cy="0"/>
        </a:xfrm>
      </p:grpSpPr>
      <p:sp>
        <p:nvSpPr>
          <p:cNvPr id="4" name="11 Marcador de texto"/>
          <p:cNvSpPr>
            <a:spLocks noGrp="1"/>
          </p:cNvSpPr>
          <p:nvPr>
            <p:ph type="body" sz="quarter" idx="12" hasCustomPrompt="1"/>
          </p:nvPr>
        </p:nvSpPr>
        <p:spPr>
          <a:xfrm>
            <a:off x="575035" y="1526783"/>
            <a:ext cx="4053526" cy="5062553"/>
          </a:xfrm>
          <a:prstGeom prst="rect">
            <a:avLst/>
          </a:prstGeom>
        </p:spPr>
        <p:txBody>
          <a:bodyPr lIns="0" tIns="0" rIns="0" bIns="0"/>
          <a:lstStyle>
            <a:lvl1pPr marL="0" indent="0">
              <a:buFont typeface="Arial" pitchFamily="34" charset="0"/>
              <a:buNone/>
              <a:defRPr sz="950">
                <a:latin typeface="Calibri Light" panose="020F0302020204030204" pitchFamily="34" charset="0"/>
              </a:defRPr>
            </a:lvl1pPr>
            <a:lvl2pPr marL="457200" indent="0">
              <a:buNone/>
              <a:defRPr sz="1200">
                <a:latin typeface="Calibri Light" panose="020F0302020204030204" pitchFamily="34" charset="0"/>
              </a:defRPr>
            </a:lvl2pPr>
            <a:lvl3pPr marL="914400" indent="0">
              <a:buNone/>
              <a:defRPr sz="1200">
                <a:latin typeface="Calibri Light" panose="020F0302020204030204" pitchFamily="34" charset="0"/>
              </a:defRPr>
            </a:lvl3pPr>
            <a:lvl4pPr marL="1371600" indent="0">
              <a:buNone/>
              <a:defRPr sz="1200">
                <a:latin typeface="Calibri Light" panose="020F0302020204030204" pitchFamily="34" charset="0"/>
              </a:defRPr>
            </a:lvl4pPr>
            <a:lvl5pPr marL="1828800" indent="0">
              <a:buNone/>
              <a:defRPr sz="1200">
                <a:latin typeface="Calibri Light" panose="020F0302020204030204" pitchFamily="34" charset="0"/>
              </a:defRPr>
            </a:lvl5pPr>
          </a:lstStyle>
          <a:p>
            <a:pPr lvl="0"/>
            <a:r>
              <a:rPr lang="es-ES" dirty="0"/>
              <a:t>Desarrollo</a:t>
            </a:r>
            <a:endParaRPr lang="es-AR" dirty="0"/>
          </a:p>
        </p:txBody>
      </p:sp>
      <p:sp>
        <p:nvSpPr>
          <p:cNvPr id="8" name="2 Marcador de texto"/>
          <p:cNvSpPr>
            <a:spLocks noGrp="1"/>
          </p:cNvSpPr>
          <p:nvPr>
            <p:ph type="body" sz="quarter" idx="16" hasCustomPrompt="1"/>
          </p:nvPr>
        </p:nvSpPr>
        <p:spPr>
          <a:xfrm>
            <a:off x="574675" y="6712441"/>
            <a:ext cx="4064000" cy="395288"/>
          </a:xfrm>
          <a:prstGeom prst="rect">
            <a:avLst/>
          </a:prstGeom>
        </p:spPr>
        <p:txBody>
          <a:bodyPr lIns="0" tIns="0" rIns="0" bIns="0"/>
          <a:lstStyle>
            <a:lvl1pPr marL="0" indent="0">
              <a:buFont typeface="Arial" pitchFamily="34" charset="0"/>
              <a:buNone/>
              <a:defRPr sz="800">
                <a:latin typeface="Calibri Light" panose="020F0302020204030204" pitchFamily="34" charset="0"/>
              </a:defRPr>
            </a:lvl1pPr>
            <a:lvl2pPr marL="457200" indent="0">
              <a:buNone/>
              <a:defRPr sz="900">
                <a:latin typeface="Calibri Light" panose="020F0302020204030204" pitchFamily="34" charset="0"/>
              </a:defRPr>
            </a:lvl2pPr>
            <a:lvl3pPr marL="914400" indent="0">
              <a:buNone/>
              <a:defRPr sz="900">
                <a:latin typeface="Calibri Light" panose="020F0302020204030204" pitchFamily="34" charset="0"/>
              </a:defRPr>
            </a:lvl3pPr>
            <a:lvl4pPr marL="1371600" indent="0">
              <a:buNone/>
              <a:defRPr sz="900">
                <a:latin typeface="Calibri Light" panose="020F0302020204030204" pitchFamily="34" charset="0"/>
              </a:defRPr>
            </a:lvl4pPr>
            <a:lvl5pPr marL="1828800" indent="0">
              <a:buNone/>
              <a:defRPr sz="900">
                <a:latin typeface="Calibri Light" panose="020F0302020204030204" pitchFamily="34" charset="0"/>
              </a:defRPr>
            </a:lvl5pPr>
          </a:lstStyle>
          <a:p>
            <a:pPr lvl="0"/>
            <a:r>
              <a:rPr lang="es-ES" dirty="0"/>
              <a:t>Referencias:</a:t>
            </a:r>
            <a:endParaRPr lang="es-AR" dirty="0"/>
          </a:p>
        </p:txBody>
      </p:sp>
      <p:sp>
        <p:nvSpPr>
          <p:cNvPr id="9" name="9 Marcador de texto"/>
          <p:cNvSpPr>
            <a:spLocks noGrp="1"/>
          </p:cNvSpPr>
          <p:nvPr>
            <p:ph type="body" sz="quarter" idx="11" hasCustomPrompt="1"/>
          </p:nvPr>
        </p:nvSpPr>
        <p:spPr>
          <a:xfrm>
            <a:off x="584463" y="952289"/>
            <a:ext cx="4034672" cy="471159"/>
          </a:xfrm>
          <a:prstGeom prst="rect">
            <a:avLst/>
          </a:prstGeom>
        </p:spPr>
        <p:txBody>
          <a:bodyPr lIns="0" tIns="0" rIns="0" bIns="0" anchor="t" anchorCtr="0"/>
          <a:lstStyle>
            <a:lvl1pPr marL="0" indent="0" algn="ctr">
              <a:buFont typeface="Arial" pitchFamily="34" charset="0"/>
              <a:buNone/>
              <a:defRPr sz="800">
                <a:latin typeface="Calibri Light" panose="020F0302020204030204" pitchFamily="34" charset="0"/>
              </a:defRPr>
            </a:lvl1pPr>
          </a:lstStyle>
          <a:p>
            <a:pPr lvl="0"/>
            <a:r>
              <a:rPr lang="es-AR" dirty="0"/>
              <a:t>Bajada</a:t>
            </a:r>
          </a:p>
        </p:txBody>
      </p:sp>
      <p:sp>
        <p:nvSpPr>
          <p:cNvPr id="11" name="10 Marcador de texto"/>
          <p:cNvSpPr>
            <a:spLocks noGrp="1"/>
          </p:cNvSpPr>
          <p:nvPr>
            <p:ph type="body" sz="quarter" idx="17" hasCustomPrompt="1"/>
          </p:nvPr>
        </p:nvSpPr>
        <p:spPr>
          <a:xfrm>
            <a:off x="574675" y="589935"/>
            <a:ext cx="4041775" cy="368709"/>
          </a:xfrm>
          <a:prstGeom prst="rect">
            <a:avLst/>
          </a:prstGeom>
          <a:ln>
            <a:noFill/>
          </a:ln>
        </p:spPr>
        <p:txBody>
          <a:bodyPr lIns="0" tIns="0" rIns="0" bIns="0"/>
          <a:lstStyle>
            <a:lvl1pPr algn="ctr">
              <a:buNone/>
              <a:defRPr sz="1200" b="1"/>
            </a:lvl1pPr>
            <a:lvl2pPr algn="ctr">
              <a:buNone/>
              <a:defRPr sz="1200" b="1"/>
            </a:lvl2pPr>
            <a:lvl3pPr algn="ctr">
              <a:buNone/>
              <a:defRPr sz="1200" b="1"/>
            </a:lvl3pPr>
            <a:lvl4pPr algn="ctr">
              <a:buNone/>
              <a:defRPr sz="1200" b="1"/>
            </a:lvl4pPr>
            <a:lvl5pPr algn="ctr">
              <a:buNone/>
              <a:defRPr sz="1200" b="1"/>
            </a:lvl5pPr>
          </a:lstStyle>
          <a:p>
            <a:pPr lvl="0"/>
            <a:r>
              <a:rPr lang="es-ES" dirty="0"/>
              <a:t>Título</a:t>
            </a:r>
          </a:p>
        </p:txBody>
      </p:sp>
    </p:spTree>
    <p:extLst>
      <p:ext uri="{BB962C8B-B14F-4D97-AF65-F5344CB8AC3E}">
        <p14:creationId xmlns:p14="http://schemas.microsoft.com/office/powerpoint/2010/main" xmlns="" val="542758301"/>
      </p:ext>
    </p:extLst>
  </p:cSld>
  <p:clrMapOvr>
    <a:masterClrMapping/>
  </p:clrMapOvr>
  <p:hf sldNum="0" hdr="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3 Imagen"/>
          <p:cNvPicPr>
            <a:picLocks noChangeAspect="1"/>
          </p:cNvPicPr>
          <p:nvPr userDrawn="1"/>
        </p:nvPicPr>
        <p:blipFill>
          <a:blip r:embed="rId7" cstate="print">
            <a:extLst>
              <a:ext uri="{28A0092B-C50C-407E-A947-70E740481C1C}">
                <a14:useLocalDpi xmlns:a14="http://schemas.microsoft.com/office/drawing/2010/main" xmlns="" val="0"/>
              </a:ext>
            </a:extLst>
          </a:blip>
          <a:stretch>
            <a:fillRect/>
          </a:stretch>
        </p:blipFill>
        <p:spPr>
          <a:xfrm>
            <a:off x="60488" y="7175564"/>
            <a:ext cx="5084323" cy="321235"/>
          </a:xfrm>
          <a:prstGeom prst="rect">
            <a:avLst/>
          </a:prstGeom>
        </p:spPr>
      </p:pic>
      <p:pic>
        <p:nvPicPr>
          <p:cNvPr id="2" name="1 Imagen"/>
          <p:cNvPicPr>
            <a:picLocks noChangeAspect="1"/>
          </p:cNvPicPr>
          <p:nvPr userDrawn="1"/>
        </p:nvPicPr>
        <p:blipFill>
          <a:blip r:embed="rId8" cstate="print">
            <a:extLst>
              <a:ext uri="{28A0092B-C50C-407E-A947-70E740481C1C}">
                <a14:useLocalDpi xmlns:a14="http://schemas.microsoft.com/office/drawing/2010/main" xmlns="" val="0"/>
              </a:ext>
            </a:extLst>
          </a:blip>
          <a:stretch>
            <a:fillRect/>
          </a:stretch>
        </p:blipFill>
        <p:spPr>
          <a:xfrm>
            <a:off x="4503762" y="139277"/>
            <a:ext cx="588413" cy="313209"/>
          </a:xfrm>
          <a:prstGeom prst="rect">
            <a:avLst/>
          </a:prstGeom>
        </p:spPr>
      </p:pic>
    </p:spTree>
    <p:extLst>
      <p:ext uri="{BB962C8B-B14F-4D97-AF65-F5344CB8AC3E}">
        <p14:creationId xmlns:p14="http://schemas.microsoft.com/office/powerpoint/2010/main" xmlns="" val="2358201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texto"/>
          <p:cNvSpPr>
            <a:spLocks noGrp="1"/>
          </p:cNvSpPr>
          <p:nvPr>
            <p:ph type="body" sz="quarter" idx="11"/>
          </p:nvPr>
        </p:nvSpPr>
        <p:spPr>
          <a:xfrm>
            <a:off x="588962" y="909595"/>
            <a:ext cx="4032000" cy="868969"/>
          </a:xfrm>
        </p:spPr>
        <p:txBody>
          <a:bodyPr/>
          <a:lstStyle/>
          <a:p>
            <a:pPr>
              <a:spcBef>
                <a:spcPts val="0"/>
              </a:spcBef>
            </a:pPr>
            <a:r>
              <a:rPr lang="es-AR" i="1" dirty="0">
                <a:latin typeface="+mj-lt"/>
              </a:rPr>
              <a:t>Apellido, Inicial del  nombre (autor I)</a:t>
            </a:r>
            <a:r>
              <a:rPr lang="es-AR" i="1" baseline="30000" dirty="0">
                <a:latin typeface="+mj-lt"/>
              </a:rPr>
              <a:t>1</a:t>
            </a:r>
            <a:r>
              <a:rPr lang="es-AR" i="1" dirty="0">
                <a:latin typeface="+mj-lt"/>
              </a:rPr>
              <a:t>; Apellido, Inicial del nombre (Autor II)</a:t>
            </a:r>
            <a:r>
              <a:rPr lang="es-AR" i="1" baseline="30000" dirty="0">
                <a:latin typeface="+mj-lt"/>
              </a:rPr>
              <a:t>2 </a:t>
            </a:r>
            <a:r>
              <a:rPr lang="es-AR" i="1" dirty="0">
                <a:latin typeface="+mj-lt"/>
              </a:rPr>
              <a:t>[indicar con * el autor a quien se debe dirigir la correspondencia]</a:t>
            </a:r>
          </a:p>
          <a:p>
            <a:pPr>
              <a:spcBef>
                <a:spcPts val="0"/>
              </a:spcBef>
            </a:pPr>
            <a:endParaRPr lang="en-US" dirty="0">
              <a:latin typeface="+mj-lt"/>
            </a:endParaRPr>
          </a:p>
          <a:p>
            <a:pPr lvl="0">
              <a:spcBef>
                <a:spcPts val="0"/>
              </a:spcBef>
            </a:pPr>
            <a:r>
              <a:rPr lang="es-AR" sz="700" dirty="0">
                <a:latin typeface="+mj-lt"/>
              </a:rPr>
              <a:t>1. Entidad, Universidad donde realiza sus investigaciones el autor I, dirección.</a:t>
            </a:r>
            <a:endParaRPr lang="en-US" sz="700" dirty="0">
              <a:latin typeface="+mj-lt"/>
            </a:endParaRPr>
          </a:p>
          <a:p>
            <a:pPr lvl="0">
              <a:spcBef>
                <a:spcPts val="0"/>
              </a:spcBef>
            </a:pPr>
            <a:r>
              <a:rPr lang="es-AR" sz="700" dirty="0">
                <a:latin typeface="+mj-lt"/>
              </a:rPr>
              <a:t>2. Entidad, Universidad donde realiza sus investigaciones el autor II, dirección.</a:t>
            </a:r>
            <a:endParaRPr lang="en-US" sz="700" dirty="0">
              <a:latin typeface="+mj-lt"/>
            </a:endParaRPr>
          </a:p>
          <a:p>
            <a:pPr>
              <a:spcBef>
                <a:spcPts val="0"/>
              </a:spcBef>
            </a:pPr>
            <a:endParaRPr lang="es-ES" sz="700" baseline="30000" dirty="0">
              <a:latin typeface="+mj-lt"/>
            </a:endParaRPr>
          </a:p>
          <a:p>
            <a:pPr>
              <a:spcBef>
                <a:spcPts val="0"/>
              </a:spcBef>
            </a:pPr>
            <a:r>
              <a:rPr lang="es-AR" sz="700" dirty="0">
                <a:latin typeface="+mj-lt"/>
              </a:rPr>
              <a:t>*e-mail: Del autor a quien se debe dirigir la correspondencia</a:t>
            </a:r>
            <a:endParaRPr lang="en-US" sz="700" dirty="0">
              <a:latin typeface="+mj-lt"/>
            </a:endParaRPr>
          </a:p>
        </p:txBody>
      </p:sp>
      <p:sp>
        <p:nvSpPr>
          <p:cNvPr id="7" name="6 Marcador de texto"/>
          <p:cNvSpPr>
            <a:spLocks noGrp="1"/>
          </p:cNvSpPr>
          <p:nvPr>
            <p:ph type="body" sz="quarter" idx="12"/>
          </p:nvPr>
        </p:nvSpPr>
        <p:spPr>
          <a:xfrm>
            <a:off x="588962" y="1738366"/>
            <a:ext cx="4032000" cy="5400000"/>
          </a:xfrm>
        </p:spPr>
        <p:txBody>
          <a:bodyPr/>
          <a:lstStyle/>
          <a:p>
            <a:pPr algn="just">
              <a:spcBef>
                <a:spcPts val="300"/>
              </a:spcBef>
            </a:pPr>
            <a:r>
              <a:rPr lang="es-AR" sz="800" dirty="0">
                <a:latin typeface="+mn-lt"/>
              </a:rPr>
              <a:t>Los resúmenes de los trabajos a presentar en el NANO2018, deben realizarse siguiendo el modelo de esta planilla, con el fin de lograr uniformidad en los formatos de los distintos archivos. Por este motivo se solicita que no se realice modificación alguna a los estilos o formatos </a:t>
            </a:r>
            <a:r>
              <a:rPr lang="es-AR" sz="800" dirty="0" smtClean="0">
                <a:latin typeface="+mn-lt"/>
              </a:rPr>
              <a:t>aquí definidos. </a:t>
            </a:r>
            <a:r>
              <a:rPr lang="es-AR" sz="800" dirty="0">
                <a:latin typeface="+mn-lt"/>
              </a:rPr>
              <a:t>Las versiones electrónicas deben ser enviadas mediante el formulario web de inscripción del evento. </a:t>
            </a:r>
          </a:p>
          <a:p>
            <a:pPr algn="just">
              <a:spcBef>
                <a:spcPts val="300"/>
              </a:spcBef>
            </a:pPr>
            <a:r>
              <a:rPr lang="es-AR" sz="800" dirty="0">
                <a:latin typeface="+mn-lt"/>
              </a:rPr>
              <a:t>Los resúmenes deben ser enviados en </a:t>
            </a:r>
            <a:r>
              <a:rPr lang="es-AR" sz="800" b="1" dirty="0">
                <a:latin typeface="+mn-lt"/>
              </a:rPr>
              <a:t>formato .</a:t>
            </a:r>
            <a:r>
              <a:rPr lang="es-AR" sz="800" b="1" dirty="0" err="1">
                <a:latin typeface="+mn-lt"/>
              </a:rPr>
              <a:t>ppt</a:t>
            </a:r>
            <a:r>
              <a:rPr lang="es-AR" sz="800" b="1" dirty="0">
                <a:latin typeface="+mn-lt"/>
              </a:rPr>
              <a:t> </a:t>
            </a:r>
            <a:r>
              <a:rPr lang="es-AR" sz="800" dirty="0">
                <a:latin typeface="+mn-lt"/>
              </a:rPr>
              <a:t>(o </a:t>
            </a:r>
            <a:r>
              <a:rPr lang="es-AR" sz="800" b="1" dirty="0">
                <a:latin typeface="+mn-lt"/>
              </a:rPr>
              <a:t>.</a:t>
            </a:r>
            <a:r>
              <a:rPr lang="es-AR" sz="800" b="1" dirty="0" err="1">
                <a:latin typeface="+mn-lt"/>
              </a:rPr>
              <a:t>pptx</a:t>
            </a:r>
            <a:r>
              <a:rPr lang="es-AR" sz="800" dirty="0">
                <a:latin typeface="+mn-lt"/>
              </a:rPr>
              <a:t>)</a:t>
            </a:r>
            <a:r>
              <a:rPr lang="es-AR" sz="800" b="1" dirty="0">
                <a:latin typeface="+mn-lt"/>
              </a:rPr>
              <a:t> </a:t>
            </a:r>
            <a:r>
              <a:rPr lang="es-AR" sz="800" dirty="0">
                <a:latin typeface="+mn-lt"/>
              </a:rPr>
              <a:t>y no superar una carilla de extensión. Se deberá emplear la fuente Calibri en tamaños 12 (título), 8, (autores y cuerpo principal) y 7 (filiación, contacto y referencias) con interlineado sencillo y con agregado de espacio después del párrafo (3 </a:t>
            </a:r>
            <a:r>
              <a:rPr lang="es-AR" sz="800" dirty="0" err="1">
                <a:latin typeface="+mn-lt"/>
              </a:rPr>
              <a:t>pts</a:t>
            </a:r>
            <a:r>
              <a:rPr lang="es-AR" sz="800" dirty="0">
                <a:latin typeface="+mn-lt"/>
              </a:rPr>
              <a:t>). Estos valores ya están predefinidos en la plantilla. El contenido del texto debe presentar los antecedentes teóricos que justifican el objetivo o el problema de investigación, además de la metodología utilizada y los resultados. </a:t>
            </a:r>
          </a:p>
          <a:p>
            <a:pPr algn="just">
              <a:spcBef>
                <a:spcPts val="300"/>
              </a:spcBef>
            </a:pPr>
            <a:r>
              <a:rPr lang="es-AR" sz="800" dirty="0">
                <a:latin typeface="+mn-lt"/>
              </a:rPr>
              <a:t>Las fuentes bibliográficas consultadas deben ser informadas de dos maneras: en el cuerpo del texto, y en una lista final, ordenadas según su aparición. De esta manera, el lector puede localizar de manera rápida la fuente, buscando en la lista final de referencias bibliográficas detalladas. Las referencias en el cuerpo del texto deben ser indicadas utilizando un formato numérico [1] que debe ser colocado entre corchetes [2,3]. Las referencias en la lista final deben proveer la información necesaria para localizar la fuente mencionada. El formato de dicha lista se encuentra detallado en el apartado correspondiente, que se muestra al pie de este cuadro de texto.</a:t>
            </a:r>
            <a:r>
              <a:rPr lang="en-US" sz="800" dirty="0">
                <a:latin typeface="+mn-lt"/>
              </a:rPr>
              <a:t> </a:t>
            </a:r>
          </a:p>
          <a:p>
            <a:pPr algn="just">
              <a:spcBef>
                <a:spcPts val="300"/>
              </a:spcBef>
            </a:pPr>
            <a:r>
              <a:rPr lang="es-AR" sz="800" dirty="0">
                <a:latin typeface="+mn-lt"/>
              </a:rPr>
              <a:t>De manera opcional, pueden incorporarse gráficos o figuras (Fig. 1) en dimensiones tales que no exceda el tamaño de este cuadro de texto (</a:t>
            </a:r>
            <a:r>
              <a:rPr lang="es-AR" sz="800" b="1" dirty="0">
                <a:latin typeface="+mn-lt"/>
              </a:rPr>
              <a:t>15 cm de largo x 11.2 cm de ancho</a:t>
            </a:r>
            <a:r>
              <a:rPr lang="es-AR" sz="800" dirty="0">
                <a:latin typeface="+mn-lt"/>
              </a:rPr>
              <a:t>).</a:t>
            </a:r>
          </a:p>
          <a:p>
            <a:pPr algn="just">
              <a:spcBef>
                <a:spcPts val="300"/>
              </a:spcBef>
            </a:pPr>
            <a:r>
              <a:rPr lang="es-AR" sz="800" dirty="0">
                <a:latin typeface="+mn-lt"/>
              </a:rPr>
              <a:t>Por último, guardar el archivo con el apellido y nombre del autor que está realizando la inscripción. Ejemplo: </a:t>
            </a:r>
            <a:r>
              <a:rPr lang="es-AR" sz="800" b="1" dirty="0">
                <a:latin typeface="+mn-lt"/>
              </a:rPr>
              <a:t>MuskElon_Nano2018.ppt</a:t>
            </a:r>
            <a:r>
              <a:rPr lang="es-AR" sz="800" dirty="0">
                <a:latin typeface="+mn-lt"/>
              </a:rPr>
              <a:t>.</a:t>
            </a: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ctr">
              <a:spcBef>
                <a:spcPts val="300"/>
              </a:spcBef>
            </a:pPr>
            <a:r>
              <a:rPr lang="es-AR" dirty="0">
                <a:latin typeface="+mn-lt"/>
              </a:rPr>
              <a:t>Figura 1. Descripción de la figura.</a:t>
            </a: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0"/>
              </a:spcBef>
            </a:pPr>
            <a:r>
              <a:rPr lang="es-AR" sz="800" b="1" dirty="0">
                <a:latin typeface="+mn-lt"/>
              </a:rPr>
              <a:t>Referencias</a:t>
            </a:r>
            <a:endParaRPr lang="en-US" sz="800" dirty="0">
              <a:latin typeface="+mn-lt"/>
            </a:endParaRPr>
          </a:p>
          <a:p>
            <a:pPr algn="just">
              <a:spcBef>
                <a:spcPts val="0"/>
              </a:spcBef>
            </a:pPr>
            <a:r>
              <a:rPr lang="es-AR" sz="800" dirty="0">
                <a:latin typeface="+mn-lt"/>
              </a:rPr>
              <a:t>[1] Apellido autor, Inicial del nombre (Año). </a:t>
            </a:r>
            <a:r>
              <a:rPr lang="es-AR" sz="800" i="1" dirty="0">
                <a:latin typeface="+mn-lt"/>
              </a:rPr>
              <a:t>Título de la revista, volumen, páginas</a:t>
            </a:r>
            <a:r>
              <a:rPr lang="es-AR" sz="800" dirty="0">
                <a:latin typeface="+mn-lt"/>
              </a:rPr>
              <a:t>.</a:t>
            </a:r>
            <a:endParaRPr lang="en-US" sz="800" dirty="0">
              <a:latin typeface="+mn-lt"/>
            </a:endParaRPr>
          </a:p>
          <a:p>
            <a:pPr algn="just">
              <a:spcBef>
                <a:spcPts val="0"/>
              </a:spcBef>
            </a:pPr>
            <a:r>
              <a:rPr lang="es-AR" sz="800" dirty="0">
                <a:latin typeface="+mn-lt"/>
              </a:rPr>
              <a:t>[2] Apellido autor, Inicial del nombre. </a:t>
            </a:r>
            <a:r>
              <a:rPr lang="es-AR" sz="800" i="1" dirty="0">
                <a:latin typeface="+mn-lt"/>
              </a:rPr>
              <a:t>Título del libro.</a:t>
            </a:r>
            <a:r>
              <a:rPr lang="es-AR" sz="800" dirty="0">
                <a:latin typeface="+mn-lt"/>
              </a:rPr>
              <a:t> Año, Editorial.</a:t>
            </a:r>
            <a:endParaRPr lang="en-US" sz="800" dirty="0">
              <a:latin typeface="+mn-lt"/>
            </a:endParaRPr>
          </a:p>
          <a:p>
            <a:pPr algn="just">
              <a:spcBef>
                <a:spcPts val="0"/>
              </a:spcBef>
            </a:pPr>
            <a:r>
              <a:rPr lang="es-AR" sz="800" dirty="0">
                <a:latin typeface="+mn-lt"/>
              </a:rPr>
              <a:t>[3] Apellido autor, Inicial del nombre, </a:t>
            </a:r>
            <a:r>
              <a:rPr lang="es-AR" sz="800" i="1" dirty="0">
                <a:latin typeface="+mn-lt"/>
              </a:rPr>
              <a:t>Título de la tesis</a:t>
            </a:r>
            <a:r>
              <a:rPr lang="es-AR" sz="800" dirty="0">
                <a:latin typeface="+mn-lt"/>
              </a:rPr>
              <a:t>. Año, Universidad, Facultad, Repositorio.</a:t>
            </a:r>
          </a:p>
        </p:txBody>
      </p:sp>
      <p:sp>
        <p:nvSpPr>
          <p:cNvPr id="11" name="10 Marcador de texto"/>
          <p:cNvSpPr>
            <a:spLocks noGrp="1"/>
          </p:cNvSpPr>
          <p:nvPr>
            <p:ph type="body" sz="quarter" idx="16"/>
          </p:nvPr>
        </p:nvSpPr>
        <p:spPr>
          <a:xfrm>
            <a:off x="588962" y="519599"/>
            <a:ext cx="4032000" cy="432000"/>
          </a:xfrm>
        </p:spPr>
        <p:txBody>
          <a:bodyPr/>
          <a:lstStyle/>
          <a:p>
            <a:pPr marL="0" indent="0">
              <a:spcBef>
                <a:spcPts val="0"/>
              </a:spcBef>
            </a:pPr>
            <a:r>
              <a:rPr lang="es-ES" dirty="0">
                <a:latin typeface="+mj-lt"/>
              </a:rPr>
              <a:t>TÍTULO LÍNEA 1</a:t>
            </a:r>
          </a:p>
          <a:p>
            <a:pPr marL="0" indent="0">
              <a:spcBef>
                <a:spcPts val="0"/>
              </a:spcBef>
            </a:pPr>
            <a:r>
              <a:rPr lang="es-ES" dirty="0">
                <a:latin typeface="+mj-lt"/>
              </a:rPr>
              <a:t>TÍTULO LÍNEA 2</a:t>
            </a:r>
          </a:p>
        </p:txBody>
      </p:sp>
      <p:pic>
        <p:nvPicPr>
          <p:cNvPr id="1026" name="Picture 2" descr="Related image"/>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71528" y="4602154"/>
            <a:ext cx="2278233" cy="145701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TotalTime>
  <Words>502</Words>
  <Application>Microsoft Office PowerPoint</Application>
  <PresentationFormat>Personalizado</PresentationFormat>
  <Paragraphs>31</Paragraphs>
  <Slides>1</Slides>
  <Notes>1</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Diapositiva 1</vt:lpstr>
    </vt:vector>
  </TitlesOfParts>
  <Company>YPF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DOS SANTOS CLARO, CECILIA</dc:creator>
  <cp:lastModifiedBy>Usuario</cp:lastModifiedBy>
  <cp:revision>44</cp:revision>
  <cp:lastPrinted>2018-02-08T17:44:46Z</cp:lastPrinted>
  <dcterms:created xsi:type="dcterms:W3CDTF">2018-01-09T17:11:37Z</dcterms:created>
  <dcterms:modified xsi:type="dcterms:W3CDTF">2018-02-19T17:22:13Z</dcterms:modified>
</cp:coreProperties>
</file>