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788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7833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7442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7550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2832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767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1415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9673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6412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2901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8185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8283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C0287-EA72-4C9F-A69B-D97045F67CB0}" type="datetimeFigureOut">
              <a:rPr lang="es-ES" smtClean="0"/>
              <a:pPr/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77459-72B7-480D-AE85-60A5F53CB13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2028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>
            <a:off x="0" y="0"/>
            <a:ext cx="9144000" cy="688538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76200">
                <a:solidFill>
                  <a:schemeClr val="tx1"/>
                </a:solidFill>
              </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82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451" y="1883152"/>
            <a:ext cx="315341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0" y="76470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>
                <a:solidFill>
                  <a:schemeClr val="bg1"/>
                </a:solidFill>
                <a:latin typeface="Cooper Black" pitchFamily="18" charset="0"/>
              </a:rPr>
              <a:t> </a:t>
            </a:r>
            <a:r>
              <a:rPr lang="es-ES" sz="4800" dirty="0" smtClean="0">
                <a:solidFill>
                  <a:schemeClr val="bg1"/>
                </a:solidFill>
                <a:latin typeface="Cooper Black" pitchFamily="18" charset="0"/>
              </a:rPr>
              <a:t>                   </a:t>
            </a:r>
            <a:r>
              <a:rPr lang="es-ES" sz="4800" dirty="0" smtClean="0">
                <a:solidFill>
                  <a:schemeClr val="bg1"/>
                </a:solidFill>
                <a:latin typeface="Cooper Black" pitchFamily="18" charset="0"/>
              </a:rPr>
              <a:t>     </a:t>
            </a:r>
            <a:r>
              <a:rPr lang="es-ES" sz="4000" b="1" dirty="0" smtClean="0">
                <a:solidFill>
                  <a:schemeClr val="bg1"/>
                </a:solidFill>
                <a:latin typeface="Cooper Black" pitchFamily="18" charset="0"/>
              </a:rPr>
              <a:t>CINE </a:t>
            </a:r>
            <a:r>
              <a:rPr lang="es-ES" sz="3200" b="1" i="1" dirty="0" smtClean="0">
                <a:solidFill>
                  <a:schemeClr val="bg1"/>
                </a:solidFill>
                <a:latin typeface="Cooper Black" pitchFamily="18" charset="0"/>
              </a:rPr>
              <a:t>N</a:t>
            </a:r>
            <a:r>
              <a:rPr lang="es-ES" sz="4000" b="1" dirty="0" smtClean="0">
                <a:solidFill>
                  <a:schemeClr val="bg1"/>
                </a:solidFill>
                <a:latin typeface="Cooper Black" pitchFamily="18" charset="0"/>
              </a:rPr>
              <a:t>CIA</a:t>
            </a:r>
            <a:endParaRPr lang="es-ES" sz="3600" b="1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93766" y="5642735"/>
            <a:ext cx="555835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Jueves </a:t>
            </a:r>
            <a:r>
              <a:rPr lang="es-ES" sz="2000" b="1" dirty="0" smtClean="0"/>
              <a:t>7/07 a </a:t>
            </a:r>
            <a:r>
              <a:rPr lang="es-ES" sz="2000" b="1" dirty="0" smtClean="0"/>
              <a:t>las 18:00 hs </a:t>
            </a:r>
          </a:p>
          <a:p>
            <a:r>
              <a:rPr lang="es-ES" sz="2000" b="1" dirty="0" smtClean="0"/>
              <a:t>Aula 101 Facultad Ciencias Exactas (115 y 49 UNLP)</a:t>
            </a:r>
          </a:p>
          <a:p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702836" y="2708920"/>
            <a:ext cx="52616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latin typeface="Algerian" pitchFamily="82" charset="0"/>
              </a:rPr>
              <a:t> </a:t>
            </a:r>
            <a:r>
              <a:rPr lang="es-ES" sz="4800" dirty="0" smtClean="0">
                <a:latin typeface="Broadway" pitchFamily="82" charset="0"/>
              </a:rPr>
              <a:t>Los lunes al sol</a:t>
            </a:r>
            <a:endParaRPr lang="es-ES" sz="4400" dirty="0" smtClean="0">
              <a:latin typeface="Broadway" pitchFamily="82" charset="0"/>
            </a:endParaRPr>
          </a:p>
          <a:p>
            <a:r>
              <a:rPr lang="es-ES" dirty="0" smtClean="0"/>
              <a:t>	 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923928" y="2056770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 smtClean="0">
                <a:solidFill>
                  <a:schemeClr val="bg1"/>
                </a:solidFill>
              </a:rPr>
              <a:t>Empezamos con:</a:t>
            </a:r>
            <a:endParaRPr lang="es-ES" sz="2200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029091" y="343219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(2002) De  Fernando León de </a:t>
            </a:r>
            <a:r>
              <a:rPr lang="es-E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Aranoa</a:t>
            </a:r>
            <a:endParaRPr lang="es-E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410094" y="5319569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Lucida Calligraphy" pitchFamily="66" charset="0"/>
              </a:rPr>
              <a:t>Organizan: graduados de La Facultad de Ciencias Exactas</a:t>
            </a:r>
            <a:endParaRPr lang="es-ES" dirty="0">
              <a:latin typeface="Lucida Calligraphy" pitchFamily="66" charset="0"/>
            </a:endParaRPr>
          </a:p>
        </p:txBody>
      </p:sp>
      <p:pic>
        <p:nvPicPr>
          <p:cNvPr id="1042" name="Picture 18" descr="https://swiftbrains24.files.wordpress.com/2014/08/pellicola_cinematografica_sotto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28"/>
          <a:stretch/>
        </p:blipFill>
        <p:spPr bwMode="auto">
          <a:xfrm>
            <a:off x="6012160" y="764667"/>
            <a:ext cx="3057491" cy="93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https://swiftbrains24.files.wordpress.com/2014/08/pellicola_cinematografica_sotto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36"/>
          <a:stretch/>
        </p:blipFill>
        <p:spPr bwMode="auto">
          <a:xfrm rot="10800000">
            <a:off x="73583" y="852722"/>
            <a:ext cx="2914241" cy="848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CuadroTexto"/>
          <p:cNvSpPr txBox="1"/>
          <p:nvPr/>
        </p:nvSpPr>
        <p:spPr>
          <a:xfrm>
            <a:off x="0" y="-1519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000" dirty="0" smtClean="0">
                <a:solidFill>
                  <a:schemeClr val="bg1"/>
                </a:solidFill>
                <a:latin typeface="Cooper Black" pitchFamily="18" charset="0"/>
              </a:rPr>
              <a:t>Ciclo de cine debate</a:t>
            </a:r>
            <a:endParaRPr lang="es-ES" sz="5000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083799" y="4078525"/>
            <a:ext cx="4392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 smtClean="0">
                <a:solidFill>
                  <a:schemeClr val="bg1"/>
                </a:solidFill>
              </a:rPr>
              <a:t>Te invitamos a inaugurar este ciclo, de cine, café y </a:t>
            </a:r>
            <a:r>
              <a:rPr lang="es-ES" sz="2200" dirty="0" smtClean="0">
                <a:solidFill>
                  <a:schemeClr val="bg1"/>
                </a:solidFill>
              </a:rPr>
              <a:t>algo </a:t>
            </a:r>
            <a:r>
              <a:rPr lang="es-ES" sz="2200" dirty="0" smtClean="0">
                <a:solidFill>
                  <a:schemeClr val="bg1"/>
                </a:solidFill>
              </a:rPr>
              <a:t>más …</a:t>
            </a:r>
            <a:endParaRPr lang="es-E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92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3917032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/>
              <a:t>Invitamos a toda la comunidad a inaugurar juntos este ciclo de cine. Un nuevo espacio de encuentro, disfrute y reflexión en el ámbito de la Facultad. </a:t>
            </a:r>
          </a:p>
          <a:p>
            <a:pPr marL="0" indent="0" algn="ctr">
              <a:buNone/>
            </a:pPr>
            <a:r>
              <a:rPr lang="es-ES" dirty="0" smtClean="0"/>
              <a:t>Sean todos muy bienvenidos a participar de este espacio y traer propuestas si lo desean.</a:t>
            </a:r>
          </a:p>
          <a:p>
            <a:pPr marL="0" indent="0" algn="ctr">
              <a:buNone/>
            </a:pP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763688" y="476672"/>
            <a:ext cx="526165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latin typeface="Algerian" pitchFamily="82" charset="0"/>
              </a:rPr>
              <a:t> </a:t>
            </a:r>
            <a:r>
              <a:rPr lang="es-ES" sz="4400" dirty="0" smtClean="0">
                <a:latin typeface="Broadway" pitchFamily="82" charset="0"/>
              </a:rPr>
              <a:t>Los lunes al sol</a:t>
            </a:r>
          </a:p>
          <a:p>
            <a:pPr algn="ctr"/>
            <a:endParaRPr lang="es-ES" sz="4400" dirty="0" smtClean="0">
              <a:latin typeface="Broadway" pitchFamily="82" charset="0"/>
            </a:endParaRPr>
          </a:p>
          <a:p>
            <a:r>
              <a:rPr lang="es-ES" dirty="0" smtClean="0"/>
              <a:t>	 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984780" y="1124744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(2002) De  Fernando León de </a:t>
            </a:r>
            <a:r>
              <a:rPr lang="es-E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Aranoa</a:t>
            </a:r>
            <a:endParaRPr lang="es-ES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725883" y="4941168"/>
            <a:ext cx="55583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Jueves a las 18:00 </a:t>
            </a:r>
            <a:r>
              <a:rPr lang="es-ES" sz="2800" b="1" dirty="0" err="1" smtClean="0"/>
              <a:t>hs</a:t>
            </a:r>
            <a:r>
              <a:rPr lang="es-ES" sz="2800" b="1" dirty="0" smtClean="0"/>
              <a:t> </a:t>
            </a:r>
          </a:p>
          <a:p>
            <a:pPr algn="ctr"/>
            <a:r>
              <a:rPr lang="es-ES" sz="2800" b="1" dirty="0" smtClean="0"/>
              <a:t>Aula 101 Facultad Ciencias Exactas (115 y 49 UNLP)</a:t>
            </a:r>
          </a:p>
          <a:p>
            <a:pPr algn="ctr"/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141067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138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Nasly</dc:creator>
  <cp:lastModifiedBy>Microsoft</cp:lastModifiedBy>
  <cp:revision>35</cp:revision>
  <dcterms:created xsi:type="dcterms:W3CDTF">2016-06-30T19:00:02Z</dcterms:created>
  <dcterms:modified xsi:type="dcterms:W3CDTF">2016-07-04T11:24:46Z</dcterms:modified>
</cp:coreProperties>
</file>